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81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room of one's own (c:amaz:16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2024-05-18T17:04:25Z</dcterms:created>
  <dcterms:modified xsi:type="dcterms:W3CDTF">2024-05-18T17:04:25Z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