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1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ocumentIcon321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in local and regional life : equal participation by women in policy-making at local and regional level, Athens (Greece), 10-12 September 1986 (c:amaz:8646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juridique entre femmes et hommes dans la Communauté européenne : actes du colloque européen organisé à Bruxelles et Louvain-la-Neuve (21-24 mai 1985). Vol. II : Rapports nationaux (c:amaz:630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juridique entre femmes et hommes dans la Communauté européenne : actes du colloque européen organisé à Bruxelles et Louvain-la-Neuve (21-24 mai 1985). Vol. I : Rapports généraux (c:amaz:6305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assewerk : sociaal-ekonomische verschillen in de samenwerking tussen vrouwen met verschillende achtergronden (c:amaz:2843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e beloning en behandeling van mannen en vrouwen : informatiedag voor de juridische wereld 13.12.1985 (c:amaz:14278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ll equality and rights of Women are ensured in the DRA : text of the speech of Comrade Najib, General Secretary of the PDPA CC deliverd at the 6th Plenum of the ALL-Afghanistan Women's Council [August 6, 1986]. (c:amaz:13802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sociale : nouvelles technologies et changement social - dix ans de politique communautaire en faveur de l'égalité entre les hommes et les femmes : supplément 2/86 (c:amaz:6997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alité des chances pour les femmes : 2e programme communautaire à moyen terme 1986-1990 (c:amaz:8924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sex collega? Ex-collega : een dossier over ongewenst sexueel gedrag op het werk (c:amaz: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doeling van deze brochure is in samenwerking met werkgevers, werknemers, vakbonden en vrouwenorganisaties het probleem 'ongewenst seksueel gedrag op het werk' bespreekbaar te maken.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e la Conférence ministérielle européenne sur l'égalité entre les femmes et les hommes, Strasbourg, 4 mars 1986 (c:amaz:925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tussen wetenschap en beleid (c:amaz: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de uitgesproken door M. Triest op 25 april 1986 aan de Universiteit van Amsterdam ter gelegenheid van het aanvaarden van het ambt van Bijzonder Hoogleraar Werkgelegenheidsvraagstukken binnen het emancipatiebeleid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pecific training needs of immigrant women : existing and recommended measures to fulfill them (c:amaz:355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x collega ? Ex-collega (c:amaz: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chure in kader van campagne tegen 'ongewenst seksueel gedrag op de werkplaats'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pour l'élimination de la discrimination à l'égard des femmes : Cinquième session : Assemblée Générale documents officiels : quarante et unième session : supplément n° 45 (A/41/45) (c:amaz:7013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eedings of the European Ministerial Conference on equality between women and men, Strasbourg, 4 March 1986 (c:amaz:925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n aux stéréotypes ! Vaincre le sexisme dans les livres pour enfants et les manuels scolaires (c:amaz:13529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tratégies prospectives d'action de Nairobi pour la promotion de la femme : adoptées par la Conférence mondiale chargée d'examiner et d'évaluer les résultats de la Décennie des Nations Unies pour la femme : égalité, développement et paix, Nairobi, 15-26 juillet 1985 (c:amaz:9234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a vie locale et régionale : participation égalitaire des femmes à la détermination des politiques au niveau des collectivités territoriales, Athènes (Grèce), 10-12 septembre 1986 (c:amaz:864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2024-05-18T18:01:50Z</dcterms:created>
  <dcterms:modified xsi:type="dcterms:W3CDTF">2024-05-18T18:01:50Z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