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58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541_ca_object_representations_media_34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52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Geneva Conventions of 12 August 1949 (c:amaz:1217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2024-05-18T16:26:14Z</dcterms:created>
  <dcterms:modified xsi:type="dcterms:W3CDTF">2024-05-18T16:26:14Z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