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70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ght Work (Women) Convention (Revised), 1934 [ILO No.41], coming into force 22.11.1936 (Shelved) (c:amaz:921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(révisée) du travail de nuit (femmes), 1934 [ILO n°41], entrée en vigueur le 22.11.1936 (Mise à l'écart) (c:amaz:921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2024-05-18T16:46:45Z</dcterms:created>
  <dcterms:modified xsi:type="dcterms:W3CDTF">2024-05-18T16:46:45Z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