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6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de la Décadence, la 'Décadence' des femmes : aperçu de la vision de la femme par les artistes de la fin du XIXe siècle (c:amaz:3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2024-05-18T19:22:47Z</dcterms:created>
  <dcterms:modified xsi:type="dcterms:W3CDTF">2024-05-18T19:22:47Z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