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659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ernel Vichy ou l'Eternel féminin (c:amaz:304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2024-05-18T16:28:02Z</dcterms:created>
  <dcterms:modified xsi:type="dcterms:W3CDTF">2024-05-18T16:28:02Z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