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presProps" Target="presProps.xml"/>
  <Relationship Id="rId347" Type="http://schemas.openxmlformats.org/officeDocument/2006/relationships/viewProps" Target="viewProps.xml"/>
  <Relationship Id="rId34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33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_ca_object_representations_media_3058_large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10_ca_object_representations_media_3057_large7.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46_ca_object_representations_media_3056_large8.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238_ca_object_representations_media_3055_large9.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98_ca_object_representations_media_3054_large10.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02_ca_object_representations_media_3053_large11.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5_ca_object_representations_media_3052_large12.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_ca_object_representations_media_2109_large42.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8_ca_object_representations_media_4573_large43.jpg"/>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3_ca_object_representations_media_3838_large44.jpg"/>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08_ca_object_representations_media_3827_large4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6_ca_object_representations_media_3484_large46.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80_ca_object_representations_media_3473_large47.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4_ca_object_representations_media_3382_large4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44_ca_object_representations_media_3381_large49.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38_ca_object_representations_media_3072_large50.jpg"/>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0_ca_object_representations_media_3071_large51.jpg"/>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31_ca_object_representations_media_3070_large52.jpg"/>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4_ca_object_representations_media_3046_large1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0_ca_object_representations_media_3045_large1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5_ca_object_representations_media_3044_large1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49_ca_object_representations_media_3043_large1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060_ca_object_representations_media_3042_large1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1.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68_ca_object_representations_media_3041_large18.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5_ca_object_representations_media_3040_large19.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76_ca_object_representations_media_3039_large20.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65_ca_object_representations_media_3038_large2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83_ca_object_representations_media_3037_large22.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8_ca_object_representations_media_3036_large2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81_ca_object_representations_media_3035_large24.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62_ca_object_representations_media_3034_large2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31_ca_object_representations_media_3033_large2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7_ca_object_representations_media_3032_large2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2.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68_ca_object_representations_media_3031_large2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34_ca_object_representations_media_3030_large2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_ca_object_representations_media_3029_large3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93_ca_object_representations_media_3028_large3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49_ca_object_representations_media_3027_large3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2_ca_object_representations_media_3026_large3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11_ca_object_representations_media_3061_large3.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26_ca_object_representations_media_3025_large34.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00_ca_object_representations_media_2724_large35.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16_ca_object_representations_media_2723_large3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37_ca_object_representations_media_2722_large37.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73_ca_object_representations_media_2721_large3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538_ca_object_representations_media_3060_large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82_ca_object_representations_media_2719_large3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02_ca_object_representations_media_2716_large40.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7_ca_object_representations_media_2373_large4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01_ca_object_representations_media_3059_large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ther friendly policy - the road ahead ?  : equal opportunities and work/life balance for women and men in the workplace (c:amaz:999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9 du 8 décembre 2000 du Conseil de l'Egalité des Chances entre Hommes et Femmes, relatif à la déduction pour enfants à charge et au statut fiscal des rentes alimentaires pour enfants (c:amaz:995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2000 : samen leven in aparte werelden : mannen en vrouwen in een tijd van verandering (c:amaz:622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ium : instellingen, beleid en uitbreiding van de Europese Unie (c:amaz:582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économique et social et au Comité des Régions : vers une stratégie-cadre communautaire en matière d'égalité entre les femmes et les hommes (2001-2005) ; suivi de, Proposition de décision du Conseil relative au programme concernant la stratégie communautaire en matière d'égalité entre les hommes et les femmes (2001-2005) (présentée par la Commission) (c:amaz:580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 voor de nieuwe werknemer ? : rapportage van een onderzoeksproject via focusgroepen naar waardering en de nieuwe werknemer binnen het ministerie van de Vlaamse Gemeenschap (c:amaz:577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Commissie Gelijke Behandeling (Nederland) (c:amaz:576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fait-il une différence? (c:amaz:571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fundamental rights of the European Union (c:amaz:570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gender equality : World Bank action since Beijing (c:amaz:561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en zorgen in de 21ste eeuw : verslag van een oriënterend onderzoek naar de mening van jongeren over werk, huishoudelijke en zorgtaken in deze eeuw (c:amaz:560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8 van 8 december 2000 van de Raad van de Gelijke Kansen voor Mannen en Vrouwen betreffende de bejaarde migrantenvrouwen (c:amaz:995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by the European Community of the Platform for Action adopted at the Fourth World Conference on Women in Beijing 1995 : working document from the Commission Services, May 2000 (c:amaz:560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y on macroeconomics from a gender perspective (c:amaz:559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a politique d'égalité des chances entre les femmes et les hommes dans les programmes et projets des fonds structurels (c:amaz:559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ruimtelijke leefbaarheid : aanbevelingen voor een gendergevoelig beleid (c:amaz:537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expert-meeting 'Dagindeling' op woensdag 28 juni 2000 te Amsterdam (c:amaz:529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uitgebracht door de Adviesraad Internationale Vraagstukken] (c:amaz:5271)]]></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de Commissie Gelijke Behandeling op de meerjarennota emancipatiebeleid 'Van vrouwenstrijd naar vanzelfsprekendheid' (maart 2000), aan de staatssecretaris van Sociale Zaken en Werkgelegenheid (c:amaz:527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de hoofdstroom : TECENA's rapportage van het onderzoek naar de effectiviteit van de departementale taakstellingen emancipatie voor het proces van duurzame integratie (c:amaz:5249)]]></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rekening houden met gender : uitdaging en nieuwe kansen (c:amaz:52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8 du 8 décembre 2000 du Conseil de l'Egalité des Chances entre Hommes et Femmes relatif aux femmes migrantes âgées (c:amaz:995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oor een emancipatorisch beleid : aanbevelingen n.a.v. de Peking +5-conferentie (c:amaz:518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olgingsvergadering bij de buitengewone sessie van de Algemene Vergadering van de Verenigde Naties Peking +5 (c:amaz:518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note by the ECE secretariat (c:amaz:518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draft conclusions (c:amaz:518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 draft conclusions (c:amaz:518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gender equity and human rights on the threshold of the twenty-first century (c:amaz:518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the political agenda (c:amaz:518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Platform for Action adopted at the Fourth World Conference on Women in Beijing 1995 (c:amaz:517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en de twee wereldoorlogen (c:amaz:5160)]]></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in conflictzones (c:amaz:515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7 van 8 december 2000 tot bekrachting van het advies van het Bureau van 14 juli 2000 betreffende de moederschapsbescherming : nieuw onderzoek (c:amaz:995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 job evaluation schemes free of sex bias (c:amaz:515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 equal pay and pay policy and pay systems reveiw : guidance for employers (c:amaz:515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for employers : an introduction to equal pay (c:amaz:515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s féministes en Belgique 1997-2000 : actes du colloque = Vrouwenstudies in België 1997-2000 : akten van het colloquium (c:amaz:511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2000 [affiche] : situation in March 2000 as per official data (c:amaz:510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al decision-making positions : facts and figures 2000 (c:amaz:5103)]]></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kit gemeente- en provincieraadsverkiezingen 2000 : hoog tijd voor meer vertrouwen in de aanpak van vrouwen (c:amaz:5101)]]></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ltijd ook voor hem, een checklist voor deeltijdverzoeken (c:amaz:5096)]]></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age ZMV-Vrouweninformatieproject : verslag van het project over informatiebehoefte van zwarte, migranten- en vluchtelingenvrouwen (c:amaz:509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7 du 8 décembre 2000 entérinant l'avis du Bureau du 14 juillet 2000 relatif à la protection de la maternité : nouvel examen (c:amaz:9955)]]></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voor 12 : bouwers van verleden, heden en toekomst (c:amaz:509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est in self-employment (c:amaz:506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and place of work : a first analysis of the survey results (c:amaz:506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options of the future : family and career (c:amaz:506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lijke Kansen 2001-2007 (c:amaz:506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Conferentie Vrouw en Pensioen ; de beleidsagenda voor het komend decennium, 25 mei 2000 (c:amaz:505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kreukels (c:amaz:505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EU Member States and the European economic area : situation on 1 January 2000 (c:amaz:503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ie Saoudite : le triste sort réservé aux femmes (c:amaz:500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extrascolaire en région bruxelloise (c:amaz:49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wat nu? : informatiebrochure voor slachtoffers van fysiek, seksueel en psychisch geweld (c:amaz:994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présentations dominantes de la place des femmes dans la vie politique (c:amaz:49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sexualism in Europe (c:amaz:4942)]]></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2005 (c:amaz:489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integrale voortgangsrapportage Actieplan Emancipatietaakstellingen Departementen (c:amaz:488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s the future : community action programme on equal opportunities for women and men (1996-2000) [video] (c:amaz:488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s assises, organisées par la Communauté Française Wallonie-Bruxelles le 1er décembre 2000 (c:amaz:485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women's entrepreneurship [cd-rom] : successful strategies, training programmes and course materials developed in the framework of the European Community Initiative Employment-NOW (c:amaz:4829)]]></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global [cd-rom] : the United Nations and the international women's movement 1945-2000 : an interactive, multimedia cd-rom (c:amaz:4823)]]></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udio sobre la aplicación del mainstreaming en programas sociales en la ciudad de A Coruña (c:amaz:480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etto Now REDA ODIL : obiettivi azioni e ricerche : pubblicazione finale Sicilia (c:amaz:47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 comment s'en sortir? : guide à l'intention des victimes de violence physique, psychique et sexuelle (c:amaz:9947)]]></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etto Now REDA ODIL : obiettivi azioni e ricerche : pubblicazione finale Sardegna (c:amaz:479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peri e libertà : maschile e femminile nei libri, nella scuola e nella vita (c:amaz:478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need the best! : why and with what success do firms promote equality of opportunity? : final report on the project Evaluation Total E-Quality - development of a cost-benefit analysis (c:amaz:478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Q III final report (1999-2000 contract period) : final report 2000 managing e-quality phase III : the walk through implementation (c:amaz:478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eening gender [cd-rom] : a training cd for innovation in programme production (c:amaz:478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van de gelijkheid : de juridische en maatschappelijke inbedding van de gelijkebehandelingsnorm (c:amaz:4781)]]></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3 (c:amaz:4769)]]></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2 (c:amaz:4768)]]></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ibi-beleid en de gemeente (c:amaz:473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tate of Gender Impact Assessment in Belgium. Country : Belgium (c:amaz:472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tussen beleid en middelen, de diepe kloof? : jaarverslag 1999 (c:amaz:994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0]. Country : Belgium (c:amaz:471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ountry fiche files (c:amaz:4717)]]></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amaz:4716)]]></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Country fiche files (c:amaz:471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 final version 2000 (c:amaz:471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mpact Assessment - Policy evaluations (c:amaz:4713)]]></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mpact Assessment and European employment policy : final version 2000 (c:amaz:4712)]]></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s in order to eliminate salary discrimination (c:amaz:4673)]]></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the European Union (c:amaz:462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women in micro-enterprise development : a training manual and programme for extension workers (c:amaz:46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entre la politique et les moyens, le grand fossé? : rapport annuel 1999 (c:amaz:9945)]]></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cd-rom] : capacity-building for employment promotion, gender equality and poverty eradiction (c:amaz:4618)]]></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Reader's kit (c:amaz:4615)]]></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Facilitator's kit (c:amaz:461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from experience : lessons in mainstreaming equal opportunities (c:amaz:460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information and communications : a reference manual for governments and other stakeholders (c:amaz:460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n the critical areas of concern of the Beijing platform for action 1996-1999 (c:amaz:458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Asia and the Pacific : high-level intergovernmental meeting to review regional implementation of the Beijing platform for action (Bangkok ; 26-29 october 1999) : proceedings (c:amaz:4581)]]></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information and communication (c:amaz:4575)]]></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vernance d'égalité des chances : comment faire des Fonds Structurels l'instrument de project financing du mainstreaming de genre (c:amaz:453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de réflexion et d'auto-évaluation avec les partenaires d'Afrique et du Proche Orient (c:amaz:452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of women worker's rights and gender equality (c:amaz:9943)]]></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hlighting pay differentials between women and men (c:amaz:452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a survival guide for female politicians and decisionmakers (c:amaz:452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RECITE et ECOS-Ouverture du 29 février 2000 : coopération interrégionale et intégration des femmes dans la vie économique : transfert d'expérience et valorisation des échanges (c:amaz:4519)]]></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of working conditions in the European Union (c:amaz:451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note de synthèse (c:amaz:4502)]]></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öglichkeiten und Grenzen eines Transfers zwischen feministischer Wissenschaft und Politik (c:amaz:4471)]]></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grossen UN-Konferenzen der 90er Jahre : eine frauenpolitische Bilanz : Dokumentation der Veranstaltungsreihe, Sommer 2000 (c:amaz:4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alyse van de impact van vrouwen op de VN-wereldcongresse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r wollen unsere Rechte jetzt - und zwar mit Zinsen : fünf Jahre nach der 4. Wetfrauenkonferenz in Peking : Bilanzen, Positionen, Perspektiven (c:amaz:4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teksten en standpunten ter voorbereiding van Peking +5 zowel van officiële als van NGO-zijde.]]></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rovincieraden in Vlaanderen (c:amaz:445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envers les femmes en milieu urbain : analyse du problème selon une perspective de genre (c:amaz:445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äterförderung - politik der zukunft ? : vereinbarkeit von beruf und familie für frauen und männer im betrieb (c:amaz:999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es femmes et les hommes utilisent-ils leur temps? : trois études européennes (c:amaz:994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écurité des femmes en milieu urbain : actes du séminaire tenu à Montréal le 15 juin 1999 (c:amaz:444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een instrument voor verandering (c:amaz:4431)]]></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genre d'homme? : construction sociale de la masculinité, relations de genre et développement (c:amaz:438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beleid : handleiding mainstreaming (c:amaz:437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terns for change : effective local partnerships, working for women? (c:amaz:4360)]]></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ijk op gender in de politiek (c:amaz:435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ourth session (28 February - 2 March 2000) (c:amaz:4344)]]></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year plan on emancipation policy : short and medium term (c:amaz:4334)]]></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der : arbeid en zorg (c:amaz:430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PriSME : activiteitenrapport 1999 (c:amaz:429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use of time : three European studies (c:amaz:9940)]]></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Sleutels voor gelijkheid' : verslag van het colloquium (8 maart 2000 ; Brussel) (c:amaz:429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égalité des chances entre hommes et femmes : rapport final (c:amaz:429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projecten binnen de sociale economie : kleinschaligheid en verkoopbaarheid (c:amaz:428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uidelines for European programmes in Wales (c:amaz:4286)]]></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English sport inclusive : equity guidelines for governing bodies (c:amaz:4283)]]></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ag, omgang en informatie (c:amaz:427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registreerd partnerschap (c:amaz:427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sleutels voor gelijkheid van mannen en vrouwen op het terrein van de socioprofessionele integratie : instrument voor zelfevaluatie voor promotoren en begeleiders van initiatieven van de socioprofesionele integratie (c:amaz:42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8-99 ontwikkelde Amazone, resourcecentrum voor gelijkheid van mannen en vrouwen, het project Euwedin. Het opzet was informatie te verzamelen over de wijze waarop de genderdimensie op het terrein van de socioprofessionele integratie wordt geïntegreerd. Tijdens de implementatiefase (januari - juni 2000) ontwikkelde het Euwedinteam bovendien een instrument voor zelfevaluatie. In dit instrument zijn de sleutelelementen 'vertaald' in gerichte vragen. Daarmee kunnen promotoren en coördinatoren hun inschakelingsinitiatieven doorlichten op genderbenadering. Dit instrument kan onafhankelijk van de voorbeelden in de databank geraadpleegd worden.]]></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trouwenspersonen aan de slag ! : strijd tegen ongewenst seksueel gedrag op het werk (c:amaz:4263)]]></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al gelijkekansenbeleid : een uitdaging voor gemeente en OCMW (c:amaz:42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9 / Europese Commissie. Directoraat-Generaal Werkgelegenheid en Sociale Zaken (c:amaz:9939)]]></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geordend ? (c:amaz:424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over de meerjarennota emancipatiebeleid uitgebracht aan de Staatssecretaris van Sociale Zaken en Werkgelegenheid (c:amaz:4244)]]></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de Santé Canada en matière d'analyse comparative entre les sexes (c:amaz:4236)]]></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ship 2000 : Working Group Report on equality proofing (c:amaz:4234)]]></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recipes (c:amaz:423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for mainstreaming equal opportunities in the European Structural Funds : a practical guide to plan preparation and implementation (c:amaz:422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ía para el profesorado : aplicación de la coeducación en centros educativos (c:amaz:422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voor vrouwen in de politiek : gemeente- en provincieraadsverkiezingen 2000-2006 (c:amaz:422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udit 2000 (c:amaz:422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women count : integrating gender into law and policy-making (c:amaz:42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9 / Commission européenne. Direction générale de l'Emploi et des Affaires Sociales (c:amaz:993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projets NOW : diffusion (c:amaz:4217)]]></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zaken van vrouwelijke ondervertegenwoordiging in de sociale overlegstructuren (c:amaz:421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of equality : work, women and family in the Nordic Countries and EU (c:amaz:4203)]]></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ack : a practical gender guide : approaches, instruments, and tools (c:amaz:420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selective bibliography 1988-1999 (c:amaz:4201)]]></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 the optional protocol : text and materials (c:amaz:4200)]]></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jects 1999 : medium-term Community action programme on equal opportunities for women and men (c:amaz:4199)]]></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2000 : quel bilan pour les femmes? (c:amaz:419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a dimension de l'égalité des chances dans les Fonds structurels (c:amaz:419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0-2001 : gelijke kansen (c:amaz:419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s men in the European Union : annual report 1999 / European Commission. Directorate-General for Employment and Social Affairs (c:amaz:9937)]]></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 : een instrument voor lokaal beleid op maat van mannen en vrouwen (c:amaz:4195)]]></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professor (V) : een onderzoek naar vrouwen in academia (c:amaz:4194)]]></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specten van zorg in de opvoeding : waardering, verdeling en overdracht van de 'vrouwelijke zorg' in het gezin (c:amaz:4193)]]></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in het nieuws : de invloed van gender als productievariabele op de vrouw- en manbeelden in de media (c:amaz:4192)]]></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M/V : diversiteit en emancipatie : impulsproject 'Grenzen van de mediale constructie van gender' (c:amaz:4190)]]></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onderzoek : gelijke-kansenbeleid en universiteit : naar een mainstreaming-benadering : gelijke kansen bij aanstelling, benoeming en bevordering van het zelfstandig academisch personeel aan de KU Leuven (c:amaz:4189)]]></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c:amaz:4181)]]></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et leger, daar blijf je vrouw : 25 jaar : discussieforum (21 december 2000 ; Brussel) (c:amaz:4180)]]></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et leger, daar blijf je vrouw (c:amaz:417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Convention on the Elimination of all forms of Discrimination Against Women (CEDAW) : Norway's fifth periodic report (1994-97) (c:amaz:417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dans l'Union Européenne : exemples de bonnes pratiques (1996-2000) (c:amaz:993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the gender perspective in the ministries' policy areas (c:amaz:417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 issues between gender and generations : seminar report (c:amaz:4169)]]></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zakboekje (c:amaz:4164)]]></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 evaluatieverslag over de toepassing van het decreet van 15 juli 1997 houdende invoering van een meer evenwichtige vertegenwoordiging van mannen en vrouwen in adviesorganen (c:amaz:416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ructure of social disparities in education : gender and wealth (c:amaz:4160)]]></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umption expenditure and female poverty : a review of the evidence (c:amaz:415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ffects of child care prices on women's labor force participation in Russia (c:amaz:415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5 : an overview of the European Union follow-up and preparations (c:amaz:4154)]]></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2000 (c:amaz:415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 Pékin, cinq ans après : la mise en oeuvre par la France des recommandations de la 4e conférence mondiale sur les femmes (c:amaz:41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pean Union : examples of good practices (1996-2000) (c:amaz:9935)]]></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ptialiteit en vruchtbaarheid. Deel B : vruchtbaarheid (c:amaz:414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ptialité et fécondité : nuptialité (c:amaz:4145)]]></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égalité professionnelle entre les femmes et les hommes : répertoire d'outils de formation (c:amaz:4055)]]></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discrimination and growth (c:amaz:405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c:amaz:4037)]]></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 achtergronddeel (c:amaz:4036)]]></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kale emancipatie effecten rapportage als instrument voor het mainstreamen van het emancipatiebeleid bij de stad Kortrijk (c:amaz:4035)]]></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political participation and good governance : 21st century challenges (c:amaz:4015)]]></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gezinsritme in de politiek !' : code voor een open en gezinsvriendelijke politiek (c:amaz:3947)]]></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de lijst in de knoop ? : hanteer de rits !' : handleiding voor een evenwichtige vertegenwoordiging van vrouwen en mannen op de CVP-lijsten voor de gemeente- en provincieraadsverkiezingen van 2000 (c:amaz:394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statistieken : enquête naar de arbeidskrachten 1999 (c:amaz:993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s femmes de la francophonie 'Femmes, pouvoir et développement' : déclaration finale de Luxembourg (c:amaz:3945)]]></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 1 homme = 1 femme : dossier (c:amaz:3943)]]></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économie et la prise de décision : colloque international (c:amaz:3940)]]></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violence-prévention' séminaire européen (9-13 octobre 1999 ; El Escorial-Espagne) : actes (c:amaz:392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00-2004 : welzijn, gezondheid en gelijke kansen (c:amaz:3920)]]></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gelijke kansen in het beleid : een praktijkvoorbeeld [studiedag] (c:amaz:3913)]]></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fia politica : netwerk- en mentorprogramma voor vrouwen in de politiek (c:amaz:3912)]]></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voor projecten inzake gelijkheid voor mannen en vrouwen (c:amaz:389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st een gewoon huwelijk ? : creatie en conflict in levensverhalen van jonge migrantenvrouwen (c:amaz:3897)]]></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avis sur les rapports nationaux de la Belgique pour Beijing +5 (c:amaz:389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sociales : enquête sur les forces de travail 1999 (c:amaz:992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quinquennale de la Plate-forme d'Action de Pékin : commentaires du Lobby Européen des Femmes sur les conclusions adoptées par la Commission Economique pour l'Europe (CEE/ONU) le 21 janvier 2000 (c:amaz:3889)]]></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perkte statistische telling van studenten in het hoger onderwijs op 29 oktober 1999 (c:amaz:387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e van het Peking actieplatform : beleidssuggesties van de Nederlandstalige Vrouwenraad voor acties op Belgisch niveau wat betreft de strijd tegen geweld, de plaats van vrouwen in de economie en in de besluitvorming (c:amaz:387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ventions européennes : guide pratique pour les associations (c:amaz:3852)]]></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vijf jaar later : ngo's bevragen het beleid : hearing onderwijs - gezondheid (c:amaz:3849)]]></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 van de Vaste Commissie Arbeid van de Raad van de Gelijke Kansen voor Mannen en Vrouwen voor een grotere deelname van vrouwen aan de overlegorganen van de ondernemingen naar aanleiding van de sociale verkiezingen in 2000 (c:amaz:383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fs pour l'égalité : dossier femmes CSC (c:amaz:3223)]]></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ès de l'égalité de traitement dans l'Union européenne: la lutte contre les discriminations au service du marché (c:amaz:13900)]]></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c:amaz:12828)]]></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 synthèse de l'étude (c:amaz:128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en recherche d'insertion pour des entreprises? Des entreprises pour des femmes en recherche d'insertion? : rapport d'activités du projet Jump 1999 (c:amaz:9875)]]></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De nouvelles vies pour lutter contre les discriminations et les inégalités dans le domaine de l'emploi (c:amaz:12570)]]></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New ways of tackling discrimination and inequality in the field of employment (c:amaz:12569)]]></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genda voor het sociaal beleid : Mededeling van de Commissie aan de Raad, het Europees Parlement, het Economisch en Sociaal Comité en het Comité van de Regio's (c:amaz:12260)]]></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pour la politique sociale : communication de la Commission au Conseil, au Parlement européen, au Comité économique et social et au Comité des régions (c:amaz:12258)]]></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325 (2000) (c:amaz:12178)]]></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4/133) (c:amaz:1215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petites filles : rapport du Secrétaire général (A/55/322) (c:amaz:1214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5/322) (c:amaz:1214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ettre de Femmes d'Europe. Edition spéciale : Violence domestique à l'égard des femmes (c:amaz:119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Bureau van 14 juli 2000 van de Raad van de Gelijke Kansen voor Mannen en Vrouwen betreffende de moederschapsbescherming : nieuw onderzoek (c:amaz:998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0 : trends and statistics (c:amaz:986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f Europe Newsletter. Special isue: Domestic violence against women (c:amaz:11937)]]></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a l'encontre des femmes (c:amaz:1185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c:amaz:11849)]]></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n°191] sur la protection de la maternité, 2000 (c:amaz:11426)]]></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recommandation [No. 191], 2000 (c:amaz:11425)]]></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a protection de la maternité, 2000 [ILO n°183], entrée en vigueur le 07.02.2002 (c:amaz:1141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2000 [ILO No. 183], entrée en vigueur 07.02.2002 (c:amaz:11411)]]></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unes entrepreneurs, femmes entrepreneurs, entrepreneurs issus de minorités ethniques et co-entrepreneurs dans l'Union Européenne et en Europe centrale et de l'Est : résumé du rapport (c:amaz:11212)]]></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entrepreneurs, women entrepreneurs, ethnic minority entrepreneurs and co-entrepreneurs in the European Union and Central and Eastern Europe : summary report (c:amaz:1121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10 ans d'activisme pour l'égalité femmes-hommes dans l'Union Européenne : rapport annuel 2000 (c:amaz:1105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 les femmes témoignent (c:amaz:9868)]]></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7 mars 2000 du Bureau du Conseil de l'Egalité des Chances entre Hommes et Femmes concernant la proposition de loi tendant à lutter contre la discrimination et modifiant la loi du 15 février 1993 créant un Centre pour l'Egalité des Chances et la Lutte contre le Racisme (c:amaz:10977)]]></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dag 'Proces Peking +5' : dialoog met het verenigingsleven van 23 februari 2000 (c:amaz:10956)]]></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étude 'Processus Pekin +5' : dialogue avec la societé civile du 23 février 2000 (c:amaz:10955)]]></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al mechanism for the advancement of women : some developments since the Beijing Conference (c:amaz:10940)]]></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report (E/ECE/RW.2/2000/7) (c:amaz:10938)]]></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du Conseil de l'Europe en matière d'égalité entre les femmes et les hommes relatives aux objectifs stratégiques des Programmes d'Action de Pékin et de Vienne (c:amaz:1093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vities since 1995 in the field of equality between women and men related to the strategic objectives in the Beijing and Vienna Platforms for Action (c:amaz:10933)]]></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Ad Hoc Committee of the Whole of the twenty-third session of the General Assembly (c:amaz:10929)]]></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lijsten positieve actie (c:amaz:1092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naire d'analyse type dans le cadre d'un plan d'actions positives (c:amaz:1092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cs : women's insight (c:amaz:9867)]]></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egal status of persons admitted for family reunion : a comparative study of law and practice in some European states (c:amaz:10511)]]></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igner l'histoire des femmes au 20e siècle : la pratique en salle de classe : pochette pédagogique destinée aux établissements du secondaire (c:amaz:10510)]]></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20th century women's history : a classroom approach : a teaching pack designed for use in secondary schools (c:amaz:10509)]]></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1945-2000 : information kit (c:amaz:10440)]]></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mmissie Vrouwen en Ontwikkeling (c:amaz:10379)]]></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et Développement (c:amaz:10378)]]></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mmission on Women and Development (c:amaz:10377)]]></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het lokaal beleid : een uitdaging voor de uitwerking van een modern gemeentelijk burgerschap (c:amaz:10315)]]></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ans les politiques locales : un défi à relever pour une commune citoyenne (c:amaz:10314)]]></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in het federaal tewerkstellingsbeleid : evaluatierooster en statistische hinderpalen (c:amaz:103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La protection sociale dans les états membres de l'Union Européenne : situation au 1er janvier 1999 et évolution (c:amaz:983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ainstreaming dans les politiques fédérales de l'emploi : grille d'évaluation et obstacles statistiques au mainstreaming (c:amaz:10302)]]></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srecht : studiedag (08/12/2000 ; Brussel) (c:amaz:10121)]]></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90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en classificatie van functies : instrumenten voor gelijk loon (c:amaz:101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pleidingspakket wil een praktische leidraad zijn voor iedereen die verantwoordelijk is voor of interesse heeft in functiewaardering en loonvorming. Het is de bedoeling klaarheid te verschaffen in de werking van functiewaarderings- en functieclassificatiesystemen, de valkuilen voor gelijke kansen aan te tonen en aan te geven hoe men in de praktijk best tewerk kan gaan bij het invoeren van een classificatie en zo gelijk loon te waarborgen voor werk van gelijke waarde. In de eerste plaats richt dit pakket zich naar de sociale partners die met deze problematiek worden geconfronteerd, maar de doelgroep is veel ruimer het om alle mensen die betrokken worden bij het uitvoeren van een functieclassificatiesysteem (werkgevers, werknemers, syndicale vertegenwoordigers, sociale bemiddelaars, HRM consultants, enz).]]></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02)]]></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ento voor de organisatie van bedrijfsstages in het kader van de socio-professionele inschakelingsprojecten (c:amaz:10075)]]></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pour l'organisation de stages en entreprises dans le cadre de projets d'insertion socioprofessionnelle (c:amaz:10074)]]></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deelname van vrouwen na de verkiezingen van 13 juni 1999 : uitslagen en toekomstperspectieven (c:amaz:10073)]]></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politique des femmes à l'issue des élections du 13 juin 1999 : résultats et perspectives (c:amaz:10072)]]></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beleid, acties en onderzoek dat sinds 1985 gevoerd werd op het vlak van gelijke kansen tussen mannen en vrouwen : synthese van het eindrapport (c:amaz:10069)]]></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e d'égalité des chances entre hommes et femmes : synthèse du rapport final (c:amaz:1006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Member States of the European Union : situation on 1 January 1999 and evolution (c:amaz:9838)]]></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rapports annuels de la Commission sur 'l'égalité des chances pour les femmes et les hommes dans l'Union Européenne - 1997, 1998, 1999' (COM(1998)302-C5-0106/1999)(COM(1999)106-C5-0289/2000)(COM(2000)123-C5-0290/2000-1999/2109(COS)) (c:amaz:10036)]]></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 domaine de l'égalité entre les femmes et les hommes : rapport final d'activités du Groupe de Spécialistes sur les Actions Positives dans le domaine de l'égalité entre les femmes et les hommes (c:amaz:10019)]]></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in the field of equality between women and men : final report of activities of the Group of Specialists on Positive Action in the field of equality between women and men (c:amaz:1001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EU member states and in the European economic area : situation on 1 January 2001 (c:amaz:1000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snoeren voor het werkgelegenheidesbeleid van de lidstaten voor 2000 & Aanbeveling van de Raad inzake de uitvoering van het werkgelegenheidsbeleid van de lidstaten (c:amaz:982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nes directrices pour les politiques de l'emploi des Etats membres en 2000 & Recommandation du Conseil concernant la mise en oeuvre des politiques de l'emploi des Etats membres (c:amaz:98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ederale maatregelen ter vermindering van de sociale bijdragen vanuit het oogpunt van gelijke kansen tussen mannen en vrouwen (c:amaz:977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14 juillet 2000 du Conseil de l'Egalité des Chances entre Hommes et Femmes relatif à la protection de la maternité : nouvel examen (c:amaz:998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esures fédérales de réduction des charges sociales sous l'angle de l'égalité des chances entre hommes et femmes (c:amaz:977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autaire bepalingen inzake sociale zekerheid : uw rechten als u zich verplaatst binnen de Europese Unie (c:amaz:977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ispositions communautaires en matière de sécurité sociale : vos droits lorsque vous vous déplacez à l'intérieur de l'Union Européenne (c:amaz:977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s dispositions juridiques des états membres pour combattre la discrimination (c:amaz:975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member states' legal provisions to combat discrimination (c:amaz:974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Raad van de Gelijke Kansen voor Mannen en Vrouwen van 7 april 2000 aangaande discriminatie t.o.v. holebi's (c:amaz:971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u Conseil de l'Egalité des Chances entre Hommes et Femmes du 7 avril 2000 concernant la discrimination des homosexuels (c:amaz:97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discriminaties (of anomalieën) inzake kinderbijslag (bekrachtigd door de Raad op 7 april 2000) (c:amaz:97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discriminations (ou anomalies) en matière d'allocations familiales (entériné par le Conseil le 7 avril 2000) (c:amaz:971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6 van de Raad van de Gelijke Kansen voor Mannen en Vrouwen van 7 april 2000 : fiscaliteit en armoede : betreffende de toekomstige fiscale hervorming en de invloed daarvan op de sociale gelijkheid vanuit de genderdimensie (c:amaz:97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6 du Conseil de l'Egalité des Chances entre Hommes et Femmes du 7 avril 2000 : fiscalité et pauvreté : sur la future réforme de la fiscalité et son impact sur l'égalité sociale en termes de 'genre' (c:amaz:971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5 van 7 april 2000 van de Raad van de Gelijke Kansen voor Mannen en Vrouwen omtrent de ondervertegenwoordiging van vrouwen bij de brandweerkorpsen (c:amaz:97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5 du 7 avril 2000 du Conseil de l'Egalité des Chances entre Hommes et Femmes concernant la sous-représentation des femmes dans les services d'incendie (c:amaz:970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4 van 7 april 2000 inzake de wet van 20 juli 1990 ter bevordering van de evenwichtige aanwezigheid van mannen en vrouwen in organen met adviserende bevoegheid (c:amaz:97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4 du 7 avril 2000 relatif à la loi du 20 juillet 1990 visant à promouvoir la présence équilibrée d'hommes et de femmes dans les organes possédant une compétence d'avis (c:amaz:970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3 van 7 april 2000 van de Raad Gelijke Kansen voor Mannen en Vrouwen. Gender en gezondheid. 1 : Osteoporose (c:amaz:970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3 du 7 avril 2000 du Conseil de l'Egalité des Chances entre Hommes et Femmes. Genre et santé. 1 :  L'ostéporose (c:amaz:970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2 van 7 april 2000 van de Raad van de Gelijke Kansen voor Mannen en Vrouwen betreffende dementerende bejaarden (c:amaz:970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2 du 7 avril 2000 du Conseil de l'Egalité des Chances entre Hommes et Femmes concernant les personnes âgées démentes (c:amaz:970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1 van 7 maart 2000 van het Bureau van de Raad van de Gelijke Kansen voor Mannen en Vrouwen betreffende het wetsvoorstel ter bestrijding van discriminatie en tot wijziging van de wet van 15 februari 1993 tot oprichting van een Centrum voor gelijkheid van kansen en voor racismebestrijding (bekrachtigd door de Raad op 7 april 2000) (c:amaz:97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1 du 7 mars 2000 du Bureau du Conseil de l'Egalité des Chances entre Hommes et Femmes concernant la proposition de loi tendant à lutter contre la discrimination et modifiant la loi du 15 février 1993 créant un Centre pour l'égalité des chances et la lutte contre le racisme (entériné par le Conseil le 7 avril 2000) (c:amaz:970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0 van het Bureau van 24 januari 2000 betreffende de invloed van de vermindering van de devolutieve werking van de lijststem op de vrouwelijke vertegenwoordiging in de parlementen (bekrachtigd door de Raad op 7 april 2000) (c:amaz:969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0 du Bureau du 24 janvier 2000 sur l'impact de la réduction de l'effet dévolutif des votes en case de tête sur la représentation féminine dans les assemblées (entériné par le Conseil le 7 avril 2000) (c:amaz:969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voor vrouwen en mannen : het genderperspectief in het traject naar tewerkstelling : rapport over de europese conferentie (25 november 1999 ; Brussel) (c:amaz:968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vers l'emploi : la dimension de genre dans l'insertion socio-professionnelle : rapport de la conférence européenne (25 novembre 1999 ; Bruxelles) (c:amaz:967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ek de stilte : Europese campagne tegen geweld in het gezin (c:amaz:963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ser le silence : campagne européenne contre la violence domestique (c:amaz:963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e silence : European campaign against domestic violence (c:amaz:963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vrouwenmars 2000 : eisenplatform (c:amaz:959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e mondiale des femmes 2000 : cahier des revendications (c:amaz:95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0 van 8 december 2000 van de Raad van de Gelijke Kansen voor Mannen en Vrouwen betreffende het voorstel voor een richtlijn van het Europees Parlement en de Raad tot wijziging van richtlijn 76/207/EEG betreffende de tenuitvoerlegging van het beginsel van gelijke behandeling van mannen en vrouwen t.a.v. de toegang tot het arbeidsproces, de beroepsopleiding en de promotiekansen, en ten aanzien van de arbeidsvoorwaarden (c:amaz:996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het Europees Parlement over de eerbiediging van de rechten van de mens in de Europese Unie (1998-1999) (11350/1999 ( C5-0265/1999 (1999/2001(INI) (c:amaz:948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oriented personnel policy in the public sector (c:amaz:926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3 : Analyse d'accords innovateurs (c:amaz:921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incre le harcèlement moral dans l'entreprise (c:amaz:797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alender [2000] (c:amaz:762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eature in public transport? (c:amaz:758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ace, and travel behaviour : an analysis of household-serving travel and commuting in the San Francisco Bay area (c:amaz:757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erging travel patterns: trip-chaining, childcare, and personal safety : critical issues in women's travel behaviour (c:amaz:757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usehold, gender, and travel (c:amaz:757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0 du 8 décembre 2000 du Conseil de l'Egalité des Chances entre Hommes et Femmes, relatif à la proposition de directive du Parlement Européen et du Conseil modifiant la directive 76/207/CEE du Conseil relative à la mise en oeuvre du principe de l'égalité de traitement entre hommes et femmes en ce qui concerne l'accès à l'emploi, à la formation et à la promotion professionnelles, et les conditions de travail (c:amaz:996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ends in women's travel patterns (c:amaz:757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moving forward (c:amaz:756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working with gender : experiences from Danish-Ugandan development cooperation : Danish contribution to Beijing +5 (c:amaz:707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gankelijke beleidsnota van de Vlaamse minister van Welzijn, Gezondheid en Gelijke Kansen : Mieke Vogels, de minister van wel, zijn, en het goede gevoel (c:amaz:707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anish development co-operation : a contribution to the revision of Danish development policy : working paper 10 (c:amaz:707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final report : child care training in the United Kingdom (c:amaz:699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Vlaamse Overlegcommissie Vrouwen (c:amaz:692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ment in practice (c:amaz:691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on trafficking in women, women's migration and violence against women, submitted in accordance with Commission on Human Rights resolution 1997/44 (c:amaz:684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 Commission Femmes et Développement (c:amaz:676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9 van 8 december 2000 van de Raad van de Gelijke Kansen voor Mannen en Vrouwen betreffende de aftrek voor Kinderen ten laste en het fiscaal statuut ven de ouderhoudsgelden voor kinderen (c:amaz:996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for women's empowerment and gender equality : annual report 1999 / UNIFEM (c:amaz:676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het communautair initiatief EQUAL voor de periode van 2000-2006 en de toepassing ervan in Vlaanderen (c:amaz:654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our les femmes (c:amaz:648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atique sportive féminine entre 1976 et 1990 : une analyse bibliographique (c:amaz:647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 loi des sénatrices et députées fédérales : juillet 1999 - novembre 2000 (c:amaz:646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fonds pour créances alimentaires : prise de position (c:amaz:646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 Le Monde selon les femmes (c:amaz:644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role of women in agricultural and rural development : promoting income-generating activities : summary report of a seminar (18-22 October 1999 ; Athens, Greece) (c:amaz:634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vlucht : asiel en gender in België en Frankrijk (c:amaz:628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 a partnership of equals (c:amaz:6257)]]></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343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2024-05-18T15:44:59Z</dcterms:created>
  <dcterms:modified xsi:type="dcterms:W3CDTF">2024-05-18T15:44:59Z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