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3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dans la République Socialiste de Roumanie (c:amaz:407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2024-05-19T02:47:19Z</dcterms:created>
  <dcterms:modified xsi:type="dcterms:W3CDTF">2024-05-19T02:47:19Z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