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0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s femmes dans la vie politique en Europe : les femmes dans le personnel politique en Europe (c:amaz:926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situation of women in the political process in Europe : women in the political world in Europe (c:amaz:926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s femmes dans la vie politique en Europe : une analyse du comportement politique des femmes en Europe (c:amaz:9259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situation of women in the political process in Europe : an analyses of the political behaviour of women in Europe (c:amaz:9258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xual harassment is no laughing matter (c:amaz:7638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eedings of the Seminar on the contribution of the media to the promotion of equality between women and men (Strasbourg, 21-23 June 1983) (c:amaz:5285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geling van sommige onderbrekingen van de beroepsloopbaan (vragen om advies van de minister van Tewerkstelling en Arbeid van 21 januari 1983 en 1 februari 1983) (c:amaz:5175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s femmes dans la vie politique en Europe : le rôle des femmes dans les organisations et associations volontaires (c:amaz:3856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werkstelling van vrouwen en positieve acties : studiedagen (c:amaz:28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2024-05-19T02:05:10Z</dcterms:created>
  <dcterms:modified xsi:type="dcterms:W3CDTF">2024-05-19T02:05:10Z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