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531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-machines : un film de Marie Anne Thunissen (c:amaz:25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ze film handelt over de gote 'vrouwenstakingen' in de wapenfabrieken van Herstal in 1996 en is gebaseerd op het uitstekende werk van M.T. Coenen 'La grève des femmes à la FN, en 1996'. Hoewel deze film niet werdt gemaakt met feministische bedoelingen, levert hij zeker een bijdrage tot de 'vrouwengeschiedenis'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2024-05-17T09:07:57Z</dcterms:created>
  <dcterms:modified xsi:type="dcterms:W3CDTF">2024-05-17T09:07:57Z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