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presProps" Target="presProps.xml"/>
  <Relationship Id="rId319" Type="http://schemas.openxmlformats.org/officeDocument/2006/relationships/viewProps" Target="viewProps.xml"/>
  <Relationship Id="rId32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716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6_ca_object_representations_media_2741_large10.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54_ca_object_representations_media_2607_large11.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87_ca_object_representations_media_3005_large1.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66_ca_object_representations_media_3004_large2.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117_ca_object_representations_media_3002_large3.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0_ca_object_representations_media_3001_large4.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8_ca_object_representations_media_3000_large5.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84_ca_object_representations_media_3901_large12.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08_ca_object_representations_media_3478_large13.jpg"/>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55_ca_object_representations_media_2997_large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65_ca_object_representations_media_2996_large7.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51_ca_object_representations_media_2995_large8.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98_ca_object_representations_media_2994_large9.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iovisuele producties over het welzijn op het werk, de gelijke kansen en de verkeersveiligheid (c:amaz:98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carts de salaires entre les femmes et les hommes : étude effectuée sur la base de l'enquête sur la structure des salaires (c:amaz:9547)]]></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nom de l'enfant [enquête] (c:amaz:842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FEM toolkit for mobilizing women into local and regional development (c:amaz: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f zorg en werk de gelegenheid : een praktijkboek voor gemeenten om een project rond dagindeling mee te starten (c:amaz:767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tijd voor arbeid en zorg : eindadvies (c:amaz:767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 am Steuer : geschlechtsspezifisches Verkehrsverhalten (c:amaz:760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harter for Women in the City Belgium (c:amaz:741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séminaire femmes en milieu rural : nouvelles activités, nouvelles qualifications 1995 - 1997 et 1998 - 2000 : bilan et perspectives (c:amaz:707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project leefbaarheid : een voorstudie (c:amaz:704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7 / Vlaamse Overlegcommissie Vrouwen (c:amaz:692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ing national and regional gender machineries : African-European cooperation on the Beijing mandate : 23-26 September 1998 Brussels, Belgium (c:amaz:689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ning differentials between men and women : study based on the structure of earnings survey (SES) (c:amaz:954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de federale adviesraden : inventaris (c:amaz:689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technologie, entreprises (c:amaz:679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je tijd : jaarverslag 1997 - 1998 / KVLV (c:amaz:675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work in Europe : gendered patterns of time distribution (c:amaz:654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1999 (c:amaz:648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s women's thesaurus : list of controlled terms for indexing information on the position of women and women's studies (c:amaz:644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et les femmes : identités en mouvement (c:amaz:629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third and fourth periodic reports of states parties : Belgium (c:amaz:628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aging e-quality : executive training for equality oriented management : manual (c:amaz:6243)]]></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 final report of activities of the Group of Specialists on Mainstreaming (EG-S-MS) (c:amaz:604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 un mode de travail de l'avenir (c:amaz:9500)]]></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innovative work organisation with equal opportunities : self assessment diagnostic tool, including company examples (c:amaz: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u fonds féminisme conservé au Mundaneum (c:amaz:599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révisée (c:amaz:587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schat is onbenut  [video] : zwarte, migranten-en vluchtelingenvrouwen in beeld (c:amaz:57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film gaat over zwarte, migranten- en vluchtelingenvrouwen (zmv-vrouwen) op de arbeidsmarkt in Nederland. E-Quality wil met deze film hardnekkige stereotiepe beelden doorbreken; beelden van 'de turkse schoonmaakster' als het stereotiepe van de werkende zmv-vrouw, maar ook beelden van beroepen die als typisch witte mannenberoepen worden beschouwd zoals advocaat of rij-instructeur.' E-Quality. Publicaties 1998, [Online] Available HTTP: http://www.e-quality.nl/e-quality/pagina.asp?pagkey=42443 (July 25, 200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olitiek (c:amaz:5770)]]></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ijvende sociale ongelijkheden in het Vlaamse onderwijs (c:amaz:5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C guideliness for gender equality and women's empowerment in development co-operation (c:amaz:537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revised and completed in October 1999 (c:amaz:529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roepsbevolking in België. 1. Het rijk - toestand op 30 juni 1996 (c:amaz:523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8) over de toepassing van het decreet van 13 mei 1997 houdende de opvolging van de resoluties van de Wereldvrouwenconferentie die van 4 tot 14 september 1995 in Peking heeft plaatsgehad (c:amaz:519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 tomorrow's form of work (c:amaz:949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oor de tweede lezing betreffende het gemeenschappelijk standpunt, door de Raad vastgesteld met het oog op de aanneming van de richtlijn van het Europees Parlement en de Raad betreffende medische hulpmiddelen voor in-vitrodiagnostiek (c:amaz:51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rzitting 'Vrouwen in de informatiemaatschappij' (30 januari 1998) (c:amaz:5147)]]></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pas elles? : enquête (c:amaz:511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rouw in de politiek [affiche] (c:amaz:5099)]]></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e à l'épreuve du féminisme (c:amaz:509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aiboek voor een lokale actie : 'vrouwen in (plaatsnaam) ... óók van de partij' (c:amaz:506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plurielles : la création d'entreprise par les femmes des immigrations en Europe : actes (c:amaz:4990)]]></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tie van Tele-Onthaaldiensten in Vlaanderen : jaarverslag 98 (c:amaz:497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ide financière aux victimes d'actes intentionnels de violence. Principes clés (c:amaz:4853)]]></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ide financière aux victimes d'actes intentionnels de violence. Professionnels (c:amaz:48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écessité d'une politique d'asile sensible à la dimension femme-homme en Europe : conclusions et recommandations de la conférence 'Pour une politique d'asile sensible à la dimension homme-femme en Europe' (11-12 juin 1998 ; Bruxelles) (c:amaz:945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dom versus equality ? (c:amaz:477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uropean employment policy (c:amaz:4709)]]></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mmonwealth strategies on politics, macroeconomics and human rights (c:amaz:462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media : an awareness raising workshop (c:amaz:460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now How Conference on the World of Women's Information (c:amaz:4537)]]></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do a gender-sensitive budget analysis : contemporary research and practice (c:amaz:4433)]]></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universels, droits des femmes : journée des femmes du 8 mars 1998 (c:amaz:4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ôle politique et droits politiques et sociaux des femmes : la citoyenneté ; Rôle économique et social : les droits économiques et sociaux des femmes ; Rôle politique et social : les droits des femmes afghan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keting research on access to credit and globalisation for women entrepreneurs in SME's (c:amaz:441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studienamiddag rond vrouwen en politiek, 31 maart in Amazone (c:amaz:441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beyond numbers (c:amaz:440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ed for a gender-sensitive asylum policy in Europe : conclusions and recommandations of the conference 'Towards a gender-sensitive asylum policy in Europe' (11-12 June 1998 ; Brussels) (c:amaz:945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ocumentatie België. Vrouwen en besluitvorming : informatie en documentatie (c:amaz:439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entre les femmes et les hommes dans le secteur public : rapport d'une conférence organisée conjointement par la Commission Britannique pour l'Egalité des Chances et la Commission Européenne et tenue le lundi 22 juin 1998 à Londres, Royaume -Uni (c:amaz:438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mechanismen die kunnen leiden tot racisme bij de Belgische strijdkrachten (c:amaz:435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mmaire des principales lois québécoises ayant une incidence sur les conditions de vie des femmes (c:amaz:4338)]]></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progress : assessing implementation of the Beijing Platform 1998 (c:amaz:430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n overview (c:amaz:426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for gender inclusive analysis : an integrated approach to policy/program development (c:amaz:425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comparative entre les sexes : guide d'élaboration de politiques : document de travail (c:amaz:425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sport : from Brighton to Windhoek : facing the challenge (c:amaz:423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equality in the European Union : education, training and labour market policies (c:amaz:42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e developpement humain 1998 (c:amaz:9247)]]></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recht : 1948-1998 (c:amaz:421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februari is een vrijdag, een dag om naar uit te kijken : quality award and best practices 1998 (c:amaz:420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geing and health : achieving health across the life span (c:amaz:418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iovascular disease and steroid hormone contraception : report of a WHO Scientific Group (c:amaz:418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patterns in the European Union : policies and innovations from a gender perspective (c:amaz:4153)]]></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ertility and family survey' in de landen van de Europese gemeenschap : het rapport over België (c:amaz:408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gezin is een duobaan : ouderschapsverlof : een onderzoek bij ouders met jonge kinderen (c:amaz:408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for women : progress so far (c:amaz:408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au sein des communes bruxelloises : un nouveau rôle pour l'administration des pouvoirs locaux : l'application de l'arrêté royal du 27 février 1990 (c:amaz:406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ozen vrouwen : de cijfers (c:amaz:405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8 (c:amaz:924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res de ressources pour femmes : pour accroître la prise en compte des femmes dans le développement régional (c:amaz:4053)]]></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even op het vlak van gender studies aan de K.U.Leuven (c:amaz:4042)]]></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making decision together : the European Parliament : an antechamber for parity [video] (c:amaz:403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isteriële richtlijn betreffende de seksuele agressie set (S.A.S.) ten behoeve van de parketmagistraten en politiediensten (en ter informatie van de onderzoeksrechters) (c:amaz:4032)]]></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olitique de la famille rénovée : rapport au Premier Ministre de Dominique Gillot, députée du Val d'Oise (c:amaz:391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hommes et les femmes (c:amaz:391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ux en droits : les homosexuel/les dans le dialogue civil et social (c:amaz:3911)]]></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ensitivity of well-being indicators (c:amaz:390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lidarity : integrating vulnerable groups into economic activity (c:amaz:388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Network of Policewomen : facts, figures and general information (c:amaz:386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Europe. 4 : Illuminating the process (c:amaz:910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marge van de asielwet : persconferentie (c:amaz:3859)]]></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tellen : een handleiding bij de Reflekscursus 'weerbaarheid & zelfverdediging voor vrouwen' (c:amaz:3858)]]></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 young to die : genes or gender ? (c:amaz:384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ères rencontres européennes des acteurs de la lutte contre le tourisme sexuel impliquant des enfants : discours et contributions des participants (Bruxelles ; 24-25 novembre 1998) (c:amaz:3818)]]></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pinion des Européens sur le tourisme sexuel impliquant des enfants : rapport final (c:amaz:381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s and their views on child sex tourism : executive summary (c:amaz:3815)]]></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ridische aspecten van homoseksueel ouderschap : het recht om lief te hebben (c:amaz:3805)]]></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employment in Europe : final report on the women's employment summit organised by the European Women's Lobby (Cardiff - 5 June 1998) (c:amaz:3799)]]></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ortrait of Europe (c:amaz:3782)]]></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ulsdag lerarenopleiding : verslagboek (1998 ; Brussel) (c:amaz:377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dervinden, gebruiken en voorkomen (c:amaz:9105)]]></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ostwinnersmodel voorbij ? : naar een nieuw basismodel voor de arbeidsverdeling binnen de gezinnen (c:amaz:3770)]]></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oede-atlas van gezinnen met jonge kinderen 1997 (c:amaz:376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huisvrouwen tot uitzendkrachten : arbeid in België sinds 1945 (c:amaz:3734)]]></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x sector : the economic and social bases of prostitution in Southeast Asia (c:amaz:3733)]]></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mainstreaming : a gender perspective in the water resources management sector (c:amaz:3723)]]></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conomic and social rights : protect, promote, fulfill : proceedings of the annual assembly of Women in Development Europe (WIDE) (11-14 June 1998 ; Vienna) (c:amaz:3718)]]></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occupational segregation in Nordic labour markets (c:amaz:3703)]]></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jobs : sex segregation of occupations in the world (c:amaz:3702)]]></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into the use of the logical framework approach (LFA) (c:amaz:369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appointments : a directory for women (c:amaz:369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uctions audiovisuelles sur le bien-être au travail, l'égalité des chances et la sécurité routière (c:amaz:98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ir, subir et recourir à la violence (c:amaz:9104)]]></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arbeidsmarktpositie van laaggeschoolde meisjes en vrouwen. Deel I : opleidings- en tewerkstellingsprojecten (c:amaz:3688)]]></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8 en de Vlaamse Openbare Instellingen (c:amaz:368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m.b.t. de implementatie van de emancipatie-effectrapportage in het Vlaamse beleid (c:amaz:3685)]]></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9 en de Vlaamse Openbare Instellingen (c:amaz:368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a guide to collective bargaining (c:amaz:3683)]]></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door gemeenten : model en praktijkvoorbeelden (c:amaz:3681)]]></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 en mensenrechten : het gezin als voedingsbodem voor de rechten van de mens (c:amaz:3679)]]></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wiskunde : een moeizame combinatie? : verschillen tussen jongens en meisjes met betrekking tot het vak wiskunde en verklaringen hiervoor. Onderzoek naar de attributies van Vlaamse leerkrachten voor de prestaties van hun leerlingen (c:amaz:36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des professions à prédominance féminine (c:amaz:9101)]]></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exclusion ? : sex, gender, persecution and the reformed Swedish aliens act (c:amaz:3669)]]></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situation and strategies of farm women in diversified rural areas of Europe : research project funded by the AIR-programme of the European Commission (CT94-2414) : final report (c:amaz:3668)]]></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e-parent families : a growing phenomenon (c:amaz:3665)]]></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gender equality : Expert Group meeting Santiago, Chile [31 August - 4 September 1998]: report (c:amaz:3654)]]></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second session (2-13 March 1998) (c:amaz:3652)]]></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ie volgens het 'model Asten' : evaluatie van een advertentiecampagne voor meer vrouwen in de gemeenteraden na maart 1998 (c:amaz:365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de praktijk : een handleiding (c:amaz:364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WFP : an integrated assessment (c:amaz:3647)]]></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lding capacity for gender mainstreaming : UNDP's experience (c:amaz:3646)]]></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onevenwicht naar evenwicht : het Vlaams Parlement en nieuwe perspectieven voor vrouwen : verslag colloquium 27 november 1998 (c:amaz:36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werkgroep Gelijke Kansen van het Vlaams Parlement organiseerde dit colloquium naar aanleiding van 50 jaar vrouwenstemrecht. Men tracht vooral een antwoord te krijgen op hoe een gelijke vertegenwoordiging van mannen en vrouwen binnen de verschillende regeringen kan gerealiseerd word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female-dominated occupations (c:amaz:9100)]]></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 de meester op schoot ? : naar een integrale aanpak van preventie van seksueel misbruik en grensoverschrijdend gedrag in het basisonderwijs (c:amaz:3631)]]></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ktievoorstellen voor meer vrouwen op de SP verkiezingslijsten en in de parlementen (c:amaz:363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stem word je niet gehoord : prioriteiten voor een groen allochtonenbeleid (c:amaz:362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zicht van de inspanningen van Agalev inzake de herverdeling tussen mannen en vrouwen in de politieke mandaten (c:amaz:362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profil de la femme créatrice d'entreprise dans l'Union Européenne : le cas du programme ILE (c:amaz:3569)]]></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and sexual rights : policy options for follow-up on the health chapter of the Platform for Action of the 1995 Beijing Fourth World Conference on Women : summery version : final draft 30 November 1998 (c:amaz:356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itoyenneté politique des femmes (c:amaz:354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ncrétiser la démocratie paritaire, donc la participation égale des hommes et des femmes à la gestion de la cité? (c:amaz:3541)]]></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istische vrouwen tegen extreem-rechts : de standpunten van het Vlaams Blok en wat ze écht voor vrouwen betekenen (c:amaz:352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rol van de coöperaties bij het bevorderen van werkgelegenheid voor vrouwen (c:amaz:3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0 van 13 maart 1998 van de Vaste Commissie Arbeid van de Raad van Gelijke Kansen voor Mannen en Vrouwen betreffende borstvoedingspauzes (c:amaz:9053)]]></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volkingsvraagstuk in de eenentwintigste eeuw (c:amaz:3492)]]></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troef ! : achtergronddossier bij de campagne 1998 (c:amaz:3491)]]></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ering van beroepsnamen : een juiste keuze ? : handelingen van een colloquium (28 maart 1998 ; Brussel) (c:amaz:3488)]]></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Profeminist Men's Network [cd-rom] (c:amaz:348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Mensenrechten : mensenrechtenagenda voor het begin van de XXIste eeuw (c:amaz:3484)]]></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onderzoek : evenwichtige vertegenwoordiging van mannen en vrouwen in de politieke besluitvorming (c:amaz:3483)]]></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 en extern gelijkekansenbeleid vanaf 1990 (c:amaz:3478)]]></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un atout pour les femmes? (c:amaz:345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intolérance, le racisme et l'égalité entre les femmes et les hommes (CDEG/ECRI) : rapport final d'activités (c:amaz:3420)]]></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politique dans les Etats membres du Conseil de l'Europe : document d'information (c:amaz:34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0 du 13 mars 1998 de la Commission permanente du Travail du Conseil de l'Egalité des Chances entre Hommes et Femmes concernant les pauses d'allaitement (c:amaz:9052)]]></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onseil de l'Europe en matière d'égalité entre les femmes et les hommes : document d'information (c:amaz:3417)]]></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énagement du temps de travail en Europe : égalité des chances entre les femmes et les hommes et création d'emplois (c:amaz:3414)]]></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e politique générale en faveur de la féminisation linguistique dans l'Union Européenne (c:amaz:3412)]]></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développement rural dans l'Union Européenne (c:amaz:3410)]]></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in small and medium enterprises (c:amaz:3403)]]></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ilences pudiques de l'économie : économie et rapports sociaux entre hommes et femmes (c:amaz:3390)]]></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working conditions in the European Union (c:amaz:3388)]]></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c:amaz:3386)]]></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men : 27ste Vrouwendag (c:amaz:338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EER) : een instrument voor een gelijkekansenbeleid (c:amaz:338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N° R (98) 14 of the Committee of Ministers to Member States on gender mainstreaming (adopted by the Committee of Ministers on 7 October 1998 at the 643rd meeting of the Ministers' Deputies) (c:amaz:899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santé dans le monde 1998 : la vie au 21e siècle : une perspective pour tous (c:amaz:3382)]]></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 statistische gegevens 1970-1998 (c:amaz:3380)]]></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genre s.v.p. ! : un livre-jeu sur l'égalité entre femmes et hommes (c:amaz:337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gender equality : new challenges (c:amaz:3375)]]></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elijk alleen : na een lang huwelijk voor het eerst op eigen benen (c:amaz:3368)]]></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correcties in de ziekteverzekering : balans en toekomst (c:amaz:336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 meesteressen : vrouwelijke kunstenaars in de Nederlanden (c:amaz:3365)]]></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health : technical paper (c:amaz:3363)]]></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violence against women : in search of solutions (c:amaz:336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Volume 2 : thematic perspective, internet sites (c:amaz:335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ltijdse arbeid : situatie en gevolgen op het gebied van arbeidsrecht en sociale zekerheid (c:amaz:8976)]]></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Volume 1 : International perspective, regional perspective, country by country perspective (c:amaz:3356)]]></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van migrantenvrouwen (24 oktober 1998 ; Brussel) (c:amaz:33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Forum werden een aantal voorbereidende vergaderingen gehouden omtrent de thema's : positieve beeldvorming en zelfbeeld, intercultureel samenleven en generatieverschillen. De verslagen van deze vergaderingen werden in een ontwerp-tekst gegoten. Iedere werkgroep formuleerde hierop een viertal standpunten en een korte motivatie die op de forumdag zelf besproken werden.]]></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verwijsgids voor slachtoffers van fysiek en seksueel geweld : een gids boordevol nuttige adressen (c:amaz:3336)]]></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and the reconciliation of work and family life - or a new form of precariousness : final report (c:amaz:3334)]]></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the balance : how smaller companies can profit from flexible working practices. Phase 1 and 2 : report and recommendations for action (c:amaz:3322)]]></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ek is vrouwelijk (zoek het maar op in van Dale) : draaiboek viering 50 jaar vrouwenstemrecht in de gemeentelijke vrouw en maatschappij-afdelingen (c:amaz:3320)]]></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policies for women engineers : system of communication, vocation and training for women engineers (c:amaz:3319)]]></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quality life for women and families (c:amaz:3317)]]></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national Thematic Seminar on Equal Opportunities in Vocational Training : 16-17 January 1998 Tampere, Finland (c:amaz:3311)]]></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e in Europe (c:amaz:33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à temps partiel : situation et implications en droit du travail et en matière de sécurité sociale (c:amaz:8975)]]></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within a labour-related scope (c:amaz:3307)]]></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in the electricity sector : how to get better value from your people resources while providing good careers for women and men (c:amaz:3306)]]></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o de publicaciones 1998 (c:amaz:3305)]]></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al for legal measures which facilitate conciliation of working and family life : report prepared by a group of experts (c:amaz:3303)]]></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reation activities under NOW : draft report (c:amaz:3302)]]></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care activities under Employment (c:amaz:3301)]]></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ough thick and thin : Icelandic men on paternity leave (c:amaz:329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een mannenwereld' : onderzoek naar werkervaringen van vrouwen in managementfuncties (c:amaz:32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eldenstorm : een onderzoek naar vrouw en media (c:amaz:3280)]]></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zen of delen ? Of...combineren! : een wegwijzer om arbeid en gezin beter te combineren (c:amaz:327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hommes dans les communes d'Europe : état des lieux, juin 1998 (c:amaz:893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kracht naar macht : een colloquium over vrouwen en politiek (Brussel, 1 oktober 1998) (c:amaz:327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ieuwe wetgeving ter bestrijding van partnergeweld : dossier (c:amaz:3269)]]></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in favour of the family and children with a view to the exchange of information and experience : call for proposals (c:amaz:3257)]]></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c:amaz:3256)]]></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 Vlaamse openbare instellingen (c:amaz:3255)]]></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voor een politieke cultuur waar vrouwen en mannen beter van worden : studienamiddag rond vrouwen en politiek (c:amaz:321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 uitvoering van het Algemeen Verslag over de Armoede (c:amaz:3214)]]></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n vrouwen in de 21ste eeuw het verschil in de politiek ? : jongeren schrijven erover... (c:amaz:3209)]]></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manual on equal opportunities and gender dimension : ... in primary and secondary education in the European Union (c:amaz:320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June 1998 (c:amaz:8938)]]></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2 (c:amaz:3203)]]></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1 (c:amaz:3202)]]></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gelijke kansen voor vrouwen en mannen bij verkiezingen : persnota (c:amaz:3153)]]></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ium over pro en contra van de feminisering van beroepsnamen (28 maart 1998 : Brussel) (c:amaz:312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otouders zijn niet weg te denken uit de kinderopvang : persconferentie (c:amaz:3123)]]></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kansenbeleid : begroting 1998 (c:amaz:310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547 relatif à l'emploi des femmes dans le secteur public wallon : adopté par le bureau le 8 décembre 1997, par le conseil le 26 janvier 1998 (c:amaz:3102)]]></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ward 1998 : prix pour l'égalité des chances dans l'entreprise (c:amaz:3099)]]></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vrouwenstemrecht : na 50 jaar vrouwenstemrecht, nu ook reële medebeslissingsmacht voor vrouwen in Vlaanderen (c:amaz:3088)]]></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Service de l'Egalité des Chances entre Femmes et Hommes : 1993-1997 (c:amaz:1413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lichten van de sluiers in Afghanistan : internationale vrouwendag 1998 (c:amaz: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gelegenheid van de internationale dag voor de vrouw op 8 maart, organiseert de internationale humanitaire organisatie Médecins du Monde/Dokters van de Wereld, een foto-tentoonstelling rondom het thema : 'Oplichten van de sluiers in Afghanistan'. Deze tentoonstelling wordt tegelijkertijd in verschillende steden in Europa en Japan georganiseerd. Dit evenement maakt deel uit van de internationale campagne 'Een bloem voor de vrouwen in Kabul' op initaitief van het Europees Parlement, dat tot doel heeft druk uit te oefenen op het regime in Kabul ten einde de rechten van de mens te respecter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 communautaire à moyen terme pour l'égalité des chances entre les femmes et les hommes : répertoire des produits : 1re année (c:amaz:8920)]]></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België : werkgelegenheid en werkloosheid (c:amaz:13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heeft tot doel een overzicht te geven van de voornaamste aspecten van de werkgelegenheid en de werkloosheid. Hierbij werden enkel de belangrijkste statistische gegevens met betrekking tot de arbeidsmarkt opgenomen, aangevuld met verwijzingen naar het institutioneel kader daar waar nodig. De begeleidende commentaren geven de meest gangbare standpunten weer die terzake ingenomen worden.]]></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criptive de l'offre satisfaite : étude de concordance des profils présentés et engagés (c:amaz:12938)]]></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c:amaz:12167)]]></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 report of the Secretary-General (A/53/354) (c:amaz:12166)]]></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Résolution A/RES/52/99) (c:amaz:12161)]]></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2/99) (c:amaz:12160)]]></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7 / Commissie Vrouwen en Ontwikkeling (c:amaz:12043)]]></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1997 / Commission Femmes et Développement (c:amaz:12042)]]></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cadre conceptuel, méthodologie et présentation des 'bonnes pratiques' : rapport final d'activités du Groupe de Spécialistes pour une Approche Intégrée de l'Egalitée (c:amaz:11122)]]></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 final report of activities of the Group of Specialists on Mainstreaming (EG-S-MS) (c:amaz:111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um-term community action programme on equal opportunities for women and men : directory of products : year 1 (c:amaz:8919)]]></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du CAD de notions et approches relatives à l'égalité homme/femme (c:amaz:11088)]]></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C source book on concepts and approaches linked to gender equality (c:amaz:11087)]]></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federaal werkgelegenheidsbeleid : evaluatierapport 1998 (c:amaz:10976)]]></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fédérale de l'emploi : rapport d'évaluation 1998 (c:amaz:1097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nforcer l'entrepreneuriat des femmes (c:amaz:1081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in Hungary, Poland and the Czech Republic (c:amaz:1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8324c0/1055.pd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ieuwe wet op de nachtarbeid : een handleiding voor de militant (c:amaz:891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uvelle loi sur le travail de nuit : un guide pour y voir plus clair (c:amaz:89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meer samenwerking, ondersteuning en engagement : evaluatierapport over de evolutie en de resultaten van de bestrijding van de internationale mensenhandel [1997] (c:amaz:887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plus de collaboration, de soutien et d'engagement : rapport annuel d'évaluation sur l'évolution et les résultats de la lutte contre la traite des êtres humains [1997] (c:amaz:887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in België (c:amaz:884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olitique en Belgique (c:amaz:884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8 : nieuwe generaties (c:amaz:88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 population 1998 : the new generations (c:amaz:88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 van gehandicapte vrouwen in Europa : aangenomen in Brussel op 22 februari 1997 door de Werkgroep Vrouwen en een Handicap van het Europees Gehandicaptenforum (c:amaz:959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a Charte sociale européenne : étude établie sur la base de la jurisprudence du Comité d'experts indépendants (c:amaz:88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écanismes nationaux mis en place dans les états membres du Conseil de l'Europe pour promouvoir l'égalité entre les femmes et les hommes : actes Atelier international Ljubljana (Slovénie), 30 novembre-2 décembre 1994 (c:amaz:875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y to promote equality between women and men in Central and Eastern European countries : proceedings International workshop Ljubljana (Slovenia), 30 November-2 December 1994 (c:amaz:875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uitvoering van de aanbeveling van de Raad van 31 maart 1992 betreffende kinderopvang (92/241/EEG) (c:amaz:875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sur la mise en oeuvre de la recommandation du Conseil du 31 mars 1992 concernant la garde des enfants (92/241/CEE) (c:amaz:875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verslag van de Commissie aan het Europees Parlement, de Raad, het Economisch en Sociaal Comité en het Comité van de Regio's over de tenuitvoerlegging van het Communautaire Actieprogramma op Middellange Termijn inzake Gelijke Kansen voor Mannen en Vrouwen (1996-2000) (c:amaz:875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de la Commission au Parlement Européen, au Conseil, au Comité Economique et Social et au Comité des Régions sur la mise en oeuvre du Programme d'Action Communautaire à Moyen Terme pour l'Egalité des Chances entre les Femmes et les Hommes (1996-2000) (c:amaz:875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praktische gids 1998 (c:amaz:874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guide pratique des soumissionnaires 1998 (c:amaz:874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aanvraagformulier 1998 (c:amaz:874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des femmes handicapées d'Europe : adopté à Bruxelles le 22 février 1997 par le Groupe de Travail Femmes et Handicap du Forum Européen des Personnes Handicapées (c:amaz:959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formulaire de candidature 1998 (c:amaz:874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identification et d'évaluation des bonnes pratiques pour des actions d'égalité d'opportunités : résumé du rapport final (c:amaz:872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f identification and assessment of good practiques on equal opportunity actions : final report summary (c:amaz:872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 worden in een rusthuis : rust of onrust? (c:amaz:872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illir en maison de repos : quiétude ou inquiétude (c:amaz:87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en onveiligheidsgevoelens bij ouderen : prevalentie en gevolgen (c:amaz:872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et les sentiments d'insécurité chez les personnes âgées : prévalence et conséquences (c:amaz:87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mp (c:amaz:869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mp (c:amaz:86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die zich willen inschakelen en de toegang tot opleidingen en jobs : analysis en transversale aanbevelingen (c:amaz:869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o by disabled women in Europe : adopted in Brussels on 22 February 1997 by the European Disability Forum Working Group on Women and Disability (c:amaz:959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en recherche d'insertion aux formations et à l'emploi : analyses et recommandations transversales (c:amaz:869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die zich willen inschakelen en de toegang tot opleidingen en jobs : analyses en gespecialiseerde aanbevelingen (c:amaz:869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en recherche d'insertion aux formations et à l'emploi : analyses et recommandations spécialisées (c:amaz:869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die zich willen inschakelen en de toegang tot opleidingen en jobs : hulpmiddelen ter beschikking van de werknemers (c:amaz:869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en recherche d'insertion aux formationx et à l'emploi : outils à l'usage des employeurs (c:amaz:869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éennes, Européens: à chances égales? : Eurobaromètre 44.3 : résultats d'une enquête d'opinion (c:amaz:8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d6a2b/1054.pdf]]></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Europe ? : Eurobarometer 44.3 : results of an opinion survey (c:amaz:868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un défi commun aux hommes et aux femmes : actes Séminaire international Strasbourg (France), 17-18 juin 1997 (c:amaz:868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ity : a common issue for men and women : proceedings International seminar, Strasbourg (France), 17-18 June 1997 (c:amaz:868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100 woorden : een woordenlijst (c:amaz:868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duurzame ontwikkeling ... werken aan de kwaliteit van ons leven (c:amaz:957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mots pour l'égalité : glossaire de termes sur l'égalité entre les femmes et les hommes (c:amaz:868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hundred words for equality : a glossary of terms on equality between women and men (c:amaz:868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des chances entre les hommes et les femmes : exemples de projets FSE (c:amaz:864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 opportunities for men and women : ESF project examples (c:amaz:864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7 / Europese Commissie. Directoraat-generaal werkgelegenheid, industriële betrekkingen en sociale zaken (c:amaz:863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7 / Commission européenne. Direction générale de l'emploi, des relations industielles et des affaires sociales (c:amaz:863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1997 / European Commission. Directorate-General for Employment, Industrial Relations ans Social Affairs (c:amaz:863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NOW : la création d'entreprise par les femmes : mesures d'appui à la création, la consolidation et la croissance d'entreprises dirigées par des femmes (c:amaz:863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NOW : business creation by women : measures to support the creation, consolidation and growth of women-owned businesses (c:amaz:863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joints aidants des travailleurs indépendants : rapport des deux tables rondes organisées par la Commission Européenne à Bruxelles, le 7 février et les 23 et 24 juin 1997 (c:amaz:858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développement durable ... façonner notre qualité de vie (c:amaz:956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ing spouses of the self-employed : report of the two round tables organised by the European Commission in Brussels on 7 February and 23 and 24 June 1997 (c:amaz:858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cadre conceptuel, méthodologie et présentation des 'bonnes pratiques' (c:amaz:858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c:amaz:858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van de Commissie inzake de follow-up van de mededeling 'integratie van de gelijke kansen voor vrouwen en mannen in alle communautaire beleidsvormen en acties' (c:amaz:857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vancement de la Commission sur le suivi apporté à la communication : 'Intégrer l'égalité des chances entre les femmes et les hommes dans l'ensemble des politiques et actions communautaires' (c:amaz:857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report from the Commission on the follow-up of the communication : 'incorporating equal opportunities for women and men into all Community policies and activities' (c:amaz:8575)]]></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combineren van werk en gezinsleven in Europa (c:amaz:856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de la vie professionnelle et familiale en Europe (c:amaz:856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between work and family life in Europe (c:amaz:856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femme et le Traité d'Amsterdam sur l'Union Européenne (c:amaz:855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ustainable development ... shaping the quality of our lives (c:amaz:956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the Treaty of Amsterdam (c:amaz:855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Rechte der Frau und der Vertrag von Amsterdam (c:amaz:855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Dienst Gelijke Kansen voor Mannen en Vrouwen 1993-1997 (c:amaz:853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Service de l'Egalité des Chances entre Femmes et Hommes 1993-1997 (c:amaz:853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stap naar gelijkwaardigheid : jaarverslag 1997 / Centrum voor de gelijkheid van kansen en voor racismebestrijding (c:amaz:851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s pour l'égalité : rapport annuel 1997 / Centre pour l'égalité des chansen et la lutte contre le racisme (c:amaz:851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 lettre d'information du Ministère de la Fonction publique (c:amaz:8467)]]></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voor projecten inzake 50 jaar vrouwenstemrecht (c:amaz:844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subventions relatif aux 50 ans du droit de vote des femmes : 1948-1998 (c:amaz:844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aam van het kind [enquête] (c:amaz:8426)]]></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2024-05-09T11:50:19Z</dcterms:created>
  <dcterms:modified xsi:type="dcterms:W3CDTF">2024-05-09T11:50:19Z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