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810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juridisch gezag van vrouwen over hun minderjarige kinderen in historisch perspectief (c:amaz:2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brengen de auteurs de ontwikkeling van het juridisch gezag en de feitelijke zeggenschap van de vrouw over haar minderjarige kinderen in kaart tegen de achtergrond van de huwelijkswetgeving in het algemeen en de echtscheidingswetgeving in het bijzonder. Het vertrekpunt is het 'oud Hollandse' recht. Vervolgens wordt de juridische positie van de vrouw in de Franse tijd en in het (Verenigd) Koninkrijk der Nederlanden beschreven. Tenslotte wordt de status van de vrouw ten aanzien van gezag en zeggenschap over de kinderen tijdens en na het huwelijk in de twintigste eeuw belicht. Bedoeling van dit laatste is na te gaan in hoeverre de recente (Nederlandse) regelgeving de gelijkheid tussen vaders en moeders ten goede komt. Want had de (Nederlandse) wetgeving van het begin van de 20ste eeuw geen nieuwe ongelijkheid nl. niet meer deze tussen man en vrouw, maar deze tussen verzorgende en niet-verzorgende ouder, teweeg gebrach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ber Jacobs en andere uitdraagsters : werkende vrouwen in Amsterdam in de zestiende en zeventiende eeuw (c:amaz:21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onderzoekt Hilde van Wijngaarden de arbeidspositie van de vrouw in de zestiende en zeventiende eeuw aan de hand van het beroep van 'uitdraagster' (=vrouw die handelt in tweederangsgoederen). Zij vertrekt hierbij van de ontleding van een concreet geval nl. Barber Jacobs, uitdraagster te Amsterdam en stelt twee vragen, namelijk of 'uitdraagsters' een marginale positie innamen op de arbeidsmarkt en in hoeverre dit werk werd bepaald door hun burgelijke staat.  Zich wel bewust van het feit dat er slechts van de 'rijken' gegevens zijn overgebleven, komt de auteur tot de conclusie dat uitdraagster geen marginaal beroep was en dat de burgelijke staat van de uitdraagsters niet doorslaggevend was voor de uitoefening van dit beroep. Tot slot maakt zij enkele opmerkingen over het onderzoek naar vrouwenarbeid in de moderne tij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n Swammerdam in de ban van Antoinette Bourignon : historische beeldvorming ter discussie (c:amaz:2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stelt Mirjam de Baar de historische beeldvorming rond Antoinette Bourignon ter discussie. Antoinette Bourignon was een in de zeventiende eeuw levende religieuze leidster, die vrijwel uitsluitend mannelijke volgelingen trok onder wie de geleerde Jan Swammerdam. De auteur weigert de negatieve beeldvorming die historische biografen rond deze religieuze vrouw opbouwden te aanvaarden. Zij laat zien hoe Bourignon zich door zich te beroepen op haar vrouw-zijn een spreekpositie weet te verwerven in het theologische vertoog van haar tijd, maar ook hoe dit beroep haar tegenstanders de gelegenheid biedt om haar in discrediet te brengen als 'sot wijf' of 'oude doolster'. De hiërarchische man-vrouw verhouding keert Bourignon symbolisch om tot die van moeder-kindrelatie.]]></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2024-05-09T14:26:50Z</dcterms:created>
  <dcterms:modified xsi:type="dcterms:W3CDTF">2024-05-09T14:26:50Z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