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presProps" Target="presProps.xml"/>
  <Relationship Id="rId231" Type="http://schemas.openxmlformats.org/officeDocument/2006/relationships/viewProps" Target="viewProps.xml"/>
  <Relationship Id="rId232"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512623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566_ca_object_representations_media_3545_large37.jpg"/>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780_ca_object_representations_media_4187_large38.jpg"/>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841_ca_object_representations_media_2362_large39.jpg"/>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934_ca_object_representations_media_3468_large40.jpg"/>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079_ca_object_representations_media_3469_large41.jpg"/>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44_ca_object_representations_media_4203_large42.jpg"/>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244_ca_object_representations_media_2367_large43.jpg"/>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523_ca_object_representations_media_4197_large44.jpg"/>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67_ca_object_representations_media_3475_large45.jpg"/>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27_ca_object_representations_media_3477_large46.jpg"/>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014_ca_object_representations_media_3472_large47.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86_ca_object_representations_media_3484_large48.jpg"/>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223_ca_object_representations_media_3485_large49.jpg"/>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451_ca_object_representations_media_3486_large50.jpg"/>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169_ca_object_representations_media_3487_large51.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641_ca_object_representations_media_3528_large52.jpg"/>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759_ca_object_representations_media_2374_large53.jpg"/>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561_ca_object_representations_media_3109_large54.jpg"/>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992_ca_object_representations_media_2366_large55.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257_ca_object_representations_media_3471_large56.jpg"/>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980_ca_object_representations_media_3473_large57.jpg"/>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101_ca_object_representations_media_3474_large58.jpg"/>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764_ca_object_representations_media_3476_large59.jpg"/>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808_ca_object_representations_media_3478_large60.jpg"/>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095_ca_object_representations_media_3464_large61.jpg"/>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188_ca_object_representations_media_2359_large62.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841_ca_object_representations_media_3466_large63.jpg"/>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973_ca_object_representations_media_3066_large64.jpg"/>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901_ca_object_representations_media_3459_large65.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538_ca_object_representations_media_3460_large66.jpg"/>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536_ca_object_representations_media_3461_large67.jpg"/>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158_ca_object_representations_media_3465_large68.jpg"/>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509_ca_object_representations_media_3462_large69.jpg"/>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377_ca_object_representations_media_3463_large70.jpg"/>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883_ca_object_representations_media_2889_large71.jpg"/>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563_ca_object_representations_media_3385_large72.jpg"/>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699_ca_object_representations_media_3457_large73.jpg"/>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082_ca_object_representations_media_2306_large74.jpg"/>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567_ca_object_representations_media_3458_large75.jpg"/>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65_ca_object_representations_media_3131_large4.jpg"/>
</Relationships>

</file>

<file path=ppt/slides/_rels/slide2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898_ca_object_representations_media_3467_large76.jpg"/>
</Relationships>

</file>

<file path=ppt/slides/_rels/slide2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030_ca_object_representations_media_3470_large77.jpg"/>
</Relationships>

</file>

<file path=ppt/slides/_rels/slide2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730_ca_object_representations_media_3133_large5.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035_ca_object_representations_media_4405_large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296_ca_object_representations_media_3130_large7.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681_ca_object_representations_media_3132_large8.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730_ca_object_representations_media_3860_large9.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152_ca_object_representations_media_3482_large10.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41_ca_object_representations_media_3455_large1.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523_ca_object_representations_media_3488_large11.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488_ca_object_representations_media_3529_large12.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51_ca_object_representations_media_4188_large13.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417_ca_object_representations_media_2371_large14.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507_ca_object_representations_media_3456_large2.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521_ca_object_representations_media_2370_large15.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32_ca_object_representations_media_3480_large16.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202_ca_object_representations_media_3454_large17.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742_ca_object_representations_media_3479_large18.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027_ca_object_representations_media_4192_large19.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128_ca_object_representations_media_2364_large20.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584_ca_object_representations_media_3376_large21.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782_ca_object_representations_media_3375_large22.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907_ca_object_representations_media_2368_large23.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911_ca_object_representations_media_2372_large24.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564_ca_object_representations_media_4779_large25.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152_ca_object_representations_media_3481_large3.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234_ca_object_representations_media_2363_large26.jpg"/>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790_ca_object_representations_media_2365_large27.jpg"/>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703_ca_object_representations_media_2369_large28.jpg"/>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467_ca_object_representations_media_2373_large29.jpg"/>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208_ca_object_representations_media_3448_large30.jpg"/>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242_ca_object_representations_media_3450_large31.jpg"/>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817_ca_object_representations_media_3452_large32.jpg"/>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796_ca_object_representations_media_3453_large33.jpg"/>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339_ca_object_representations_media_3447_large34.jpg"/>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334_ca_object_representations_media_3449_large35.jpg"/>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005_ca_object_representations_media_3451_large36.jpg"/>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limination de la violence familiale à l'égard des femmes (A/RES/58/147) (c:amaz:1216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septembre 2005 : Arrêté royal relatif à la création d'un service de droit international humanitaire (c:amaz:11336)]]></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s sexes dans la région euro-méditerranéenne : du plan d'action à l'action ? : rapport parallèle sur la mise en oeuvre du plan d'action d'Istanbul (c:amaz:1168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report examines the implementation of the Istambul Plan of Action, identifies the main challenges to its implementation, and makes recommendations as to how it can advance gender equality and women's rights in the Euro-Mediterranean region. It also analyses developments with respect to gender equality and women's rights from 2006 to 2008 in the following key areas : commitment to international conventions, especially CEDAW ; discrimination in national laws and legislation ; public participation of women in civil and political life ; violence against women, including migrant women.]]></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juridique entre femmes et hommes dans la Communauté Européenne : Belgique (c:amaz:3908)]]></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juridique entre femmes et hommes dans la Communauté européenne : actes du colloque européen organisé à Bruxelles et Louvain-la-Neuve (21-24 mai 1985). Vol. I : Rapports généraux (c:amaz:6305)]]></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juridique entre femmes et hommes dans la Communauté européenne : actes du colloque européen organisé à Bruxelles et Louvain-la-Neuve (21-24 mai 1985). Vol. II : Rapports nationaux (c:amaz:6306)]]></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juridique entre femmes et hommes dans la Communauté Européenne : recueil de textes (c:amaz:8524)]]></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islation sur l'égalité des chances f/h : recueil de législation en matière d'égalité des chances entre femmes et hommes (c:amaz:12363)]]></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onvention d'Istanbul, un nouvel instrument de la lutte contre la violence à l'égard des femmes : impact sur le droit belge, impact sur le terrain (c:amaz:13455)]]></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onvention sur l'élimination de toutes les formes de discrimination à l'égard des femmes et son Protocole facultatif (c:amaz:10417)]]></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anté des femmes et les droits de l'individu : la promotion et la protection de la santé des femmes par le droit international relatif aux droits de l'homme (c:amaz:9950)]]></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code marocain de la famille : incidences au regard du droit international privé en Europe (c:amaz:550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uvrage est un commentaire du Code marocain de la famille, entré en vigueur en février 2004. L'accent est mis sur les incidences de ce nouveau Code pour les Marocains résidant à l'étranger, particulièrement au regard du droit international privé en Europe. Des propositions pratiques, comme l'introduction de clauses dans le contrat de mariage, sont faites pour éviter les problèmes liés aux différences de lois. Le texte du Code marocain de la famille est reproduit en français, en néerlandais et en arabe.' (Quatrième de couvertu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3 april 2003 : Wet tot wijziging van de wet van 16 juni 1993 betreffende de bestraffing van ernstige schendingen van het internationaal humanitair recht en van artikel 144ter van het Gerechtelijk Wetboek (c:amaz:10578)]]></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droit de l'égalité des sexes dans l'Union européenne (c:amaz:11676)]]></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gal approaches to trafficking as a form of violence against women : implications for a more comprehensive strategy in legislation on the elimination of violence against women (c:amaz:6831)]]></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actions positives et les contraintes constitutionnelles et législatives qui pèsent sur leur mise en oeuvre dans les Etats membres du Conseil de l'Europe (c:amaz:8767)]]></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effets du divorce en droit international dans les rapports entre états européens francophones et les états maghrébins (c:amaz:4800)]]></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amilles maghrébines et la justice en Belgique : anthropologie juridique et immigration (c:amaz:189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monumentale werk van Marie-Claire Foblets is een studie over de plaats van het recht in onze multiculturele samenleving in relatie tot de nieuwe bevolkingsgroepen onder ons, in het bijzonder dan het gezinsleven van deze groepen. In het eerste deel van haar werk leidt de auteur de lezer in in de technieken van het Belgische internationaal privaatrecht. In het tweede deel van haar studie legt ze uit waarom volgens haar de antropologische observatie van gezinsgeschillen, beter dan welke andere methode ook, toelaat de grote verscheidenheid van rechtsculturen in ons land in kaart te brengen en ook in detail zichtbaar maakt op welke wijze deze verscheidenheid in de dagelijkse omgang tussen gezinsleden concrete vorm krijgt. In het derde en belangrijkste deel van het boek illustreert de auteur de door haar bepleite methode. Zij neemt de lezer mee als getuige in moeilijke rechtsituaties waarbij zij als rechtsantropologe juridische patsituaties op het spoor komt en duidt op de socio-culturele achtergrond van de gedingpartijen. Daarna gaat ze op zoektocht naar alternatieve oplossingen die nauwer aansluiten bij de rechtsbeleving van haar cliënten.]]></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dedeling van de Commissie aan de Raad, het Europees Parlement, het Economisch en Sociaal Comité en het Comité van de Regio's over bepaalde Gemeenschapsmaatregelen ter bestrijding van discriminatie (c:amaz:9428)]]></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sures à prendre en vue d'éliminer les crimes d'honneur commis contre les femmes et les filles (A/RES/59/165) (c:amaz:12147)]]></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sures à prendre en vue d'éliminer les crimes d'honneur commis contre les femmes (A/RES/57/179) (c:amaz:12149)]]></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sures à prendre en vue d'éliminer les crimes d'honneur commis contre les femmes (Résolution A/RES/55/66) (c:amaz:12151)]]></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sures à prendre en vue d'éliminer les crimes d'honneur commis contre les femmes : rapport du Secrétaire général (A/57/169) (c:amaz:1215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3 avril 2003 : Loi modifiant la loi du 16 juin 1993 relative à la répression des violations graves du droit international humanitaire et l'article 144ter du Code judiciaire (c:amaz:10577)]]></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norités, peuples autochtones et sexospécificité (c:amaz:57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 rapport envisage les questions sous l'angle du droit international dans une perspective de sensibilisation et pour convaincre. Il présente d'abord les concepts de base et les instruments internationaux des droits humains qui sont pertinents. Puis, à l'aide d'exemples et d'études de cas glanés à travers le monde, les auteurs montrent comment la discrimination fondée sur le sexe s'entrecroise avec d'autres formes de discrimination et leurs impact sur la vie de certaines minorités et de certains peuples autochtones. Ce rapport souligne quelques questions clés pour les minorités et les peuples autochtones et propose une discussion nuancée sur la notion de culture - qui peut être une force positive mais également négative pour les droits des humains des femmes. Le rapport se conclut par une série de recommandations.' (Quatrième de couverture)]]></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nitoring implementation and application of Community equality law 1992-1993 : general report 1993 of the network of experts on the implementation of equality directives (c:amaz:82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rapport beoogt een globaal overzicht te geven van de voornaamste ontwikkelingen op het gebied van wetgeving i.v.m. gelijke behandeling in de EU-lidstaten tijdens de periode 1 april 1992-1 april 1993. Het is gebaseerd op de nationale rapporten van 10 lidstaten (exclusief Portugal en Luxemburg). Het rapport focust op de volgende onderwerpen : de uitvoering van de wetgeving i.v.m. gelijke behandeling in het algemeen; de ontwikkelingen op het gebied van gelijke beloning, de gelijke behandeling en gelijke arbeidsvoorwaarden; de sociale zekerheid en de bescherming van de werknemers tegen seksueel geweld.]]></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nitoring implementation and application of community equality law 1993-1994 : general report of the Network of experts on the implementation of the equality directives (c:amaz:82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lobaal overzicht van de belangrijkste ontwikkelingen in de EU-lidstaten inzake de gelijke behandeling-wetgeving in de periode van 1 april 1993 tot 1 april 1994 met uitzondering van Luxemburg en met extra aandacht voor de situatie in Portugal.]]></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nitoring implementation and application of community equality law 1994-1995 : general report of the Network of Experts on the Implementation of the Equality Directives (c:amaz:8615)]]></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utilations génitales, droit humanitaire, torture, et droit pénal international (c:amaz:13473)]]></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 more excuses! : ending all harmful traditional practices against girls and young women (c:amaz:6836)]]></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derzoek naar de onderwerping van personen werkzaam in een land maar onderworpen aan het sociale-zekerheidsstelsel van een ander land (c:amaz:10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onderzoek brengt men de gevallen in kaart van de manier waarop een werknemer internationaal tewerkgesteld wordt binnen eenzelfde onderneming en/of eenzelfde beroepsactiviteit in eenzelfde land. Dit onderzoek valt uiteen in twee grote delen. In de drie hoofdstukken van het eerste deel wordt de internationale regelgeving met betrekking tot de sociale zekerheid, de fiscaliteit en het arbeidsrecht weergegeven. De drie laatste hoofdstukken behandelen van elk van de genoemde rechtstakken telkens de nationale regelgeving van de 12 lidstaten van de EU. In de slotbeschouwingen confronteert men de theorie met de praktijk. Op basis van een klein veldonderzoek zal hier een inzicht gegeven worden in de manier waarop bepaalde bedrijven de bestaande regelgevingen weten te kneden in het licht van hun internationale tewerkstellingspolitiek.]]></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twerpverdrag betreffende de rechterlijke bevoegdheid en de erkenning en tenuitvoerlegging van beslissingen in huwelijkszaken (13245/97 - C4-0063/98- 97/0918(CNS)) (c:amaz:513)]]></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ékin 95 : l'état français contre l'égalité des sexes (c:amaz:6915)]]></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action mondial des Nations Unies pour la lutte contre la traite des personnes (A/RES/64/293) (c:amaz:1213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juni 1960 : Wet op de toelaatbaarheid van de echtscheiding wanneer ten minste een van de echtgenoten een vreemdeling is (c:amaz:3970)]]></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ve action and the constitutional and legislative hindrances to its implementation in the member states of the Council of Europe (c:amaz:8766)]]></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ve action in the field of equality between women and men : final report of activities of the Group of Specialists on Positive Action in the field of equality between women and men (c:amaz:10018)]]></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tique du CGRA en cas de reconnaissance du statut de réfugié sur la base du risque de mutilations génitales féminines : contrôle médical annuel et sanctions éventuelles (c:amaz:13467)]]></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tiques traditionnelles ou coutumières affectant la santé des femmes et des filles (Résolution A/RES/54/133) (c:amaz:12157)]]></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tiques traditionnelles ou coutumières affectant la santé des femmes et des filles (Résolution A/RES/53/117) (c:amaz:12159)]]></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tiques traditionnelles ou coutumières affectant la santé des femmes et des fillettes (Résolution A/RES/52/99) (c:amaz:12161)]]></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tiques traditionnelles ou coutumières affectant la santé des femmes et des fillettes : rapport du Secrétaire général (A/58/169) (c:amaz:12163)]]></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tiques traditionnelles ou coutumières affectant la santé des femmes et des filles : rapport du Secrétaire général (A/56/316) (c:amaz:12165)]]></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tiques traditionnelles ou coutumières affectant la santé des femmes et des fillettes : rapport du Secrétaire général (c:amaz:12167)]]></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tiques traditionnelles ou coutumières préjudiciables à la santé des femmes et des filles (Résolution A/RES/56/128) (c:amaz:1215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août 1996 : Loi portant assentiment au Protocole entre le gouvernement du Royaume de Belgique et le gouvernement de la République française relatif aux allocations de naissance, signé à Bruxelles, le 26 avril 1993 (c:amaz:9387)]]></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ivacy : seminarie Egmontpaleis - 26&27 nov. 1998 (c:amaz:3778)]]></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jet de Convention concernant la compètence, la reconnaissance et l'exécution des décisions en matière matrimoniale (13245/97 - C4-0063/98 - 97/0918(CNS)) (c:amaz:504)]]></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loi modifiant le code civil et le Code judicaire en ce qui concerne le régime du divorce et de la séparation de corps en droit international privé, et abrogeant la loi du 27 juin 1960 sur l'admissibilité du divorce lorsqu'un des conjoints au moins est étranger (c:amaz:9353)]]></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résolution relative aux convictions politiques et religieuses de Nawal El Saadawi et aux menaces de mort qu'elles ont entraînées (c:amaz:6016)]]></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résolution relative à la procédure de ratification du protocole facultatif additionnel à la Convention des Nations unies sur l'élimination de toutes les formes de discrimination à l'égard des femmes (c:amaz:9513)]]></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résolution relative à la ratification du protocole facultatif instaurant une procédure de plainte, additionnel à la Convention des Nations unies sur l'élimination de toutes les formes de discrimination à l'égard des femmes (c:amaz:9359)]]></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résolution relative à la signature du protocole facultatif à la Convention sur l'élimination de toutes les formes de discrimination à l'égard des femmes (c:amaz:9305)]]></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èglement (CE) n° 1347/2000 du Conseil du 29 mai 2000 relatif à la compétence, la reconnaissance et l'exécution des décisions en matière matrimoniale et en matière de responsabilité parentale des enfants communs (c:amaz:9804)]]></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èglement (CE) n° 2201/2003 du Conseil du 27 novembre 2003 relatif à la compétence, la reconnaissance et l'exécution des décisions en matière matrimoniale et en matière de responsabilité parentale abrogeant le règlement (CE) n° 1347/2000 (c:amaz:10751)]]></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olution législative portant avis du Parlement Européen sur le projet de Convention concernant la compètence, la reconnaissance et l'exécution des décisions en matière matrimoniale (13245/97 - C4-0063/98 - 97/0918(CNS)) (Procédure de consultation) (c:amaz:50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augustus 1996 : Wet houdende instemming met het Protocol tussen de regering van het Koninkrijk België en de regering van de Franse Republiek betreffende het kraamgeld, ondertekend te Brussel op 26 april 1993 (c:amaz:9388)]]></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olution pour la dépénalisation de l'homosexualité dans le monde : texte adopté en séance plénière (c:amaz:12228)]]></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élaboration d'une Charte des droits fondamentaux de l'Union européenne (C5-0058/1999 - 1999/2064(COS)) (c:amaz:9489)]]></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e projet de Convention concernant la compètence, la reconnaissance et l'exécution des décisions en matière matrimoniale (13245/97 - C4-0063/98 - 97/0918(CNS)) (c:amaz:498)]]></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ueil sur l'égalité de traitement entre les femmes et les hommes et sur la non-discrimination dans l'Union européenne : troisième édition (c:amaz:12526)]]></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ueil sur l'égalité de traitement entre les femmes et les hommes dans l'Union européenne : deuxième édition (c:amaz:9238)]]></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over de wereldwijde opheffing van de strafbaarstelling van homoseksualiteit : tekst aangenomen in plenaire vergadering (c:amaz:12229)]]></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curity Council Resolution 1325 (2000) (c:amaz:12178)]]></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curity Council Resolution 1820 (2008) (c:amaz:12180)]]></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curity Council Resolution 1888 (2009) (c:amaz:12182)]]></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curity Council Resolution 1889 (2009) (c:amaz:1218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août 2003 : Loi relative aux violations graves du droit international humanitaire (c:amaz:10745)]]></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curity Council Resolution 2106 (2013) (c:amaz:12333)]]></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ul le silence te protégera : les femmes, la liberté d'expression et le langage des droits de l'homme (c:amaz:3625)]]></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rveiller la mise en oeuvre et l'application du droit communautaire en matière d'égalité : rapport général de 1993 du réseau d'experts concernant l'application des directives 'égalité' (c:amaz:82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rapport beoogt een globaal overzicht te geven van de voornaamste ontwikkelingen op het gebied van wetgeving i.v.m. gelijke behandeling in de EU-lidstaten tijdens de periode 1 april 1992-1 april 1993. Het is gebaseerd op de nationale rapporten van 10 lidstaten (exclusief Portugal en Luxemburg). Het rapport focust op de volgende onderwerpen : de uitvoering van de wetgeving i.v.m. gelijke behandeling in het algemeen; de ontwikkelingen op het gebied van gelijke beloning, de gelijke behandeling en gelijke arbeidsvoorwaarden; de sociale zekerheid en de bescherming van de werknemers tegen seksueel geweld.]]></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rveiller la mise en oeuvre et l'application du droit communautaire en matière d'égalité 1993-1994 : rapport général du Réseau d'experts concernant l'application des directives 'égalité' (c:amaz:82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lobaal overzicht van de belangrijkste ontwikkelingen in de EU-lidstaten inzake de gelijke behandeling-wetgeving in de periode van 1 april 1993 tot 1 april 1994 met uitzondering van Luxemburg en met extra aandacht voor de situatie in Portugal.]]></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rveiller la mise en oeuvre et l'application du droit communautaire en matière d'égalité 1994-1995 : rapport général du Réseau d'Experts concernant l'Application des Directives 'Egalité' (c:amaz:8616)]]></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n-year impact study on the implementation of UN Security Council Resolution 1325 (2000) on Women, Peace and Security in Peacekeeping (c:amaz:6843)]]></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00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onvention on the elimination of all forms of discrimination against women and its optional protocol: handbook for Parliamentarians. (c:amaz:10415)]]></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onvention on the elimination of all forms of discrimination against women : the optional protocol : text and materials (c:amaz:4200)]]></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family in international and regional human rights instruments (c:amaz:5003)]]></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impact of harmful traditional practices on the girl child (c:amaz:683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augustus 2003 : Wet betreffende ernstige schendingen van het internationaal humanitair recht (c:amaz:10746)]]></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ditional or customary practices affecting the health of women and girls (Resolution A/RES/56/128) (c:amaz:12154)]]></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ditional or customary practices affecting the health of women and girls (Resolution A/RES/54/133) (c:amaz:12156)]]></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ditional or customary practices affecting the health of women and girls (Resolution A/RES/53/117) (c:amaz:12158)]]></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ditional or customary practices affecting the health of women and girls (Resolution A/RES/52/99) (c:amaz:12160)]]></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ditional or customary practices affecting the health of women and girls : report of the Secretary-General (A/58/169) (c:amaz:12162)]]></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ditional or customary practices affecting the health of women and girls : report of the Secretary-General (A/56/316) (c:amaz:12164)]]></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ditional or customary practices affecting the health of women : report of the Secretary-General (A/53/354) (c:amaz:12166)]]></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ffic in women and girls (Resolution A/RES/55/67) (c:amaz:12134)]]></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fficking in women and firls (Resolution A/RES/57/176) (c:amaz:12126)]]></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fficking in women and girls (A/RES/59/166) (c:amaz:681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parliamentary response to violence against women : conference of chairpersons and members of parliamentary bodies dealing with gender equality (2-4 December 2008 ; Geneva) (c:amaz:11780)]]></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fficking in women and girls : report of the Secretary-General (A/65/209) (c:amaz:12136)]]></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fficking in women and girls : report of the Secretary-General (A/63/215) (c:amaz:12138)]]></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fficking in women and girls : report of the Secretary-General (A/59/185) (c:amaz:12140)]]></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fficking in women and girls : report of the Secretary-General (A/57/170) (c:amaz:12142)]]></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fficking in women and girls : report of the Secretary-General (A/55/322) (c:amaz:12144)]]></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fficking in women and girls (Resolution A/RES/61/144) (c:amaz:12124)]]></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fficking in women and girls (Resolution A/RES/63/156) (c:amaz:12128)]]></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fficking in women and prostitution in the Baltic states : social and legal aspects (c:amaz:4972)]]></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ités/conventions concernant les droits des femmes (c:amaz:10023)]]></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ite des femmes et des filles (Résolution A/RES/144) (c:amaz:12125)]]></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cess to equality between men and women in the European Community : records of the Proceedings of the European Conference organized at Louvain-la-Neuve (30 september-3 october 1992) (c:amaz:3169)]]></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ite des femmes et des filles (Résolution A/RES/57/176) (c:amaz:12127)]]></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ite des femmes et des filles (Résolution A/RES/63/156) (c:amaz:12129)]]></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ite des femmes et des filles (RésolutionA/RES/55/ 67) (c:amaz:12135)]]></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ite des femmes et des filles : rapport du Secrétaire général (A/65/209) (c:amaz:12137)]]></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ite des femmes et des filles : rapport du Secrétaire général (A/63/215) (c:amaz:12139)]]></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ite des femmes et des filles : rapport du Secrétaire général (A/59/185) (c:amaz:12141)]]></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ite des femmes et des filles : rapport du Secrétaire général (A/57/170) (c:amaz:12143)]]></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ite des femmes et des petites filles : rapport du Secrétaire général (A/55/322) (c:amaz:12145)]]></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eaties and conventions on women's rights (c:amaz:10022)]]></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e réponse parlementaire à la violence contre les femmes : conférence pour les présidents et membres des commissions parlementaires traitant de l'égalité des sexes (2-4 décembre 2008 ; Genève) (c:amaz:1178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limination de toutes les formes de violence contre les femmes, y compris les crimes tels que définis dans le document final adopté par l'Assemblée générale à sa vingt-troisième session extraordinaire intitulée «Les femmes en l'an 2000: égalité entre les sexes, développement et paix pour le XXIe siècle» (Résolution A/RES/55/68) (c:amaz:12115)]]></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cess to equality between women and men in the European Community : summary of the judgments of the Court of Justice of the European Communities 1987-1992 (c:amaz:17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bevat de samenvattingen van de uitspraken van het Hoger Gerechtshof van de Europese Gemeenschap vanaf 1987 tot 1992 inzake de gelijke behandeling van mannen en vrouwen in de Europese Unie.]]></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ted Nations Convention against transnational organized crime (Resolution A/RES/55/25) (c:amaz:12130)]]></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ted Nations Global Plan of Action to Combat Trafficking in Persons (Resolution A/RES/64/293) (c:amaz:12132)]]></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ver de opstelling van een handvest van de grondrechten van de Europese Unie (C5-0058/1999 - 1999/2064(COS)) (c:amaz:9490)]]></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ver het ontwerpverdrag betreffende de rechterlijke bevoegdheid en de erkenning en tenuitvoerlegging van beslissingen in huwelijkszaken (13245/97 - C4-0063/98- 97/0918(CNS)) (c:amaz:3264)]]></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gainst women and girls : initiate, integrate, innovate : introduction (c:amaz:7888)]]></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47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gainst women : briefing (c:amaz:11944)]]></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gainst women : report of the Secretary-General (A/59/281) (c:amaz:12122)]]></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s conjugales : si on tirait toutes les législations européennes vers le haut ? (c:amaz:6669)]]></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s à l'égard des femmes : rapport du Secrétaire général (A/59/281) (c:amaz:12123)]]></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N-Vrouwenverdrag : een geannoteerde bibliografie (c:amaz:446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ons positives dans le domaine de l'égalité entre les femmes et les hommes : rapport final d'activités du Groupe de Spécialistes sur les Actions Positives dans le domaine de l'égalité entre les femmes et les hommes (c:amaz:10019)]]></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N-Vrouwenverdrag : een praktische gids voor belangenorganisaties (c:amaz:4773)]]></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an resolutie betreffende de ondertekening van het facultatief protocol bij het Verdrag inzake de uitbanning van alle vormen van discriminatie van vrouwen (c:amaz:9306)]]></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an resolutie inzake de ratificatie van het facultatief klachtrechtprotocol bij het VN-Verdrag voor de uitbanning van alle vormen van discriminatie van de vrouw (c:amaz:9360)]]></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an resolutie inzake de ratificatieprocedure van het facultatief protocol bij het VN-Verdrag voor de uitbanning van alle vormen van discriminatie van de vrouw (c:amaz:9514)]]></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geving inzake gelijke kansen voor mannen en vrouwen in de Europese Unie (c:amaz:11677)]]></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gevingsresolutie houdende advies van het Europees Parlement inzake het ontwerpverdrag betreffende de rechterlijke bevoegdheid en de erkenning en tenuitvoerlegging van beslissingen in huwelijkszaken (13245/97 - C4-0063/98- 97/0918(CNS))(Raadplegingsprocedure) (c:amaz:514)]]></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voorstel tot wijziging van het Burgerlijk Wetboek en het Gerechtelijk Wetboek wat betreft de regeling van de echtscheiding en de scheiding van tafel en bed in het internationaal privaatrecht en tot opheffing van de wet van 27 juni 1960 op de toelaatbaarheid van de echtscheiding wanneer ten minste een van de echtgenoten een vreemdeling is (c:amaz:9354)]]></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wijzer gelijke-kansen : overzicht van wetgeving inzake gelijke kansen voor mannen en vrouwen (c:amaz:9221)]]></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en in an enlarged Europe (1-3 april ; Malta) : backgrounds documents (c:amaz:4949)]]></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Peace and Security: Council conclusions (10 December 2018) (c:amaz:140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b9d322/1089.pdf]]></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78 van 17 oktober 2003 van de Raad [van de] Gelijke Kansen voor Mannen en Vrouwen betreffende mensenhandel met het oog op economische uitbuiting (c:amaz:10530)]]></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peace and security : study submitted by the Secretary-General pursuant to Security Council resolution 1325(2000) (c:amaz:4971)]]></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economic rights in the South Mediterranean region : a comparative analysis of law, regulations, and practice (c:amaz:6230)]]></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health and human rights : the promotion and protection of women's health through international human rights law (c:amaz:9949)]]></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king towards the elimination of crimes against women and girls committed in the name of honour (A/RES/59/165) (c:amaz:12146)]]></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king towards the elimination of crimes against women committed in the name of honour (A/RES/57/179) (c:amaz:12148)]]></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king towards the elimination of crimes against women committed in the name of honour (Resolution A/RES/55/ 66) (c:amaz:12150)]]></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king towards the elimination of crimes against women committed in the name of honour : report of the Secretary-General (A/57/169) (c:amaz:12152)]]></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o werkt Europa (c:amaz:6267)]]></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79 van 17 oktober 2003 van de Raad van de Gelijke kansen voor Mannen en Vrouwen betreffende mensenhandel met het oog op seksuele uitbuiting (c:amaz:1053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van het Comité van de Regio's over 'Het opstellen van een handvest van grondrechten van de Europese Unie' (c:amaz:980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ffirmative exclusion ? : sex, gender, persecution and the reformed Swedish aliens act (c:amaz:3669)]]></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alyse : Les victimes de la traite des êtres humains et la prostitution (c:amaz:13723)]]></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ielrecht in de Europese Unie : ontwikkeling van een harmonisatieproces (c:amaz:2073)]]></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du Comité des Régions sur 'Le processus d'élaboration d'une Charte des droits fondamentaux de l'Union Européenne' (c:amaz:9800)]]></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78 du 17 octobre 2003 du Conseil de l'Egalité des Chances entre Hommes et Femmes relatif à la traite des êtres humains à des fins d'exploitations économique (c:amaz:1052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limination de toutes les formes de violence contre les femmes, y compris les crimes définis dans le document final issu de la vingt-troisième session extraordinaire de l'Assemblée générale intitulée « Les femmes en l'an 2000 : égalité entre les sexes, développement et paix pour le XXIe siècle » (Résolution A/RES/57/181) (c:amaz:12117)]]></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79 du Conseil de l'Egalité des Chances entre Hommes et Femmes du 17 octobre 2003 relatif à la traite des êtres humains à des fins d'exploitation sexuelle (c:amaz:10531)]]></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ckground material on international action relevant to a draft declaration on violence against women : prepared for the meeting Commission on the Status of Women Working Group on Violence against Women (c:amaz:19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formatie i.v.m. de VN-verklaring over geweld tegen vrouwe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ijing Declaration and Platform of Action, adopted at the 16th plenary meeting, on 15 September 1995 (c:amaz:12864)]]></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 des droits fondamentaux de l'Union Européenne (c:amaz:6576)]]></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de de l'égalité : recueil de législation en matière d'égalité des chances entre hommes et femmes (c:amaz:9220)]]></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343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bating trafficking in persons : a handbook for parliamentarians (c:amaz:1217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ication de la Commission au Conseil, au Parlement Européen, au Comité Economique et Social et au Comité des Régions concernant un certain nombre de mesures Communautaires de lutte contre la discrimination (c:amaz:9427)]]></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pilation of case law on the equality of treatment between women and men and on non-discrimination in the European Union : third edition (c:amaz:12525)]]></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eil de Sécurité Résolution 1325 (2000) (c:amaz:12179)]]></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eil de sécurité Résolution 1820 (2008) (c:amaz:1218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limination de toutes les formes de violence contre les femmes, y compris les crimes définis dans le document final issu de la vingt-troisième session extraordinaire de l'Assemblée générale intitulée « Les femmes en l'an 2000 : égalité entre les sexes, développement et paix pour le XXIe siècle » (Résolution A/RES/59/167) (c:amaz:12119)]]></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eil de sécurité Résolution 1888 (2009) (c:amaz:12183)]]></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eil de sécurité Résolution 1889 (2009) (c:amaz:12185)]]></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eil de sécurité Résolution 2106 (2013) (c:amaz:12334)]]></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des Nations Unies contre la criminalité transnationale organisée (Résolution A/RES/25/55) (c:amaz:12131)]]></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uncil of Europe law : towards a pan-European legal area (c:amaz:6266)]]></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Conventie van Istanbul, een nieuw instrument in de strijd tegen geweld tegen vrouwen : impact op de Belgische situatie (c:amaz:13458)]]></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mestic violence against women and girls (c:amaz:6840)]]></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oits des femmes : recueil de textes normatifs internationaux (c:amaz:9263)]]></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verdrag voor alle vrouwen : verkenningen van de betekenis van het VN-vrouwenverdrag voor de multiculturele samenleving (c:amaz:4782)]]></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t droits des femmes : un aperçu des années 90 : le rapport alternatif au CEDAW (c:amaz:467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limination de toutes les formes de violence contre les femmes, y compris les crimes tels que définis dans le document final adopté par l'Assemblée générale à sa vingt-troisième session extraordinaire, intitulée « Les femmes en l'an 2000 : égalité entre les sexes, développement et paix pour le XXIe siècle » : rapport du Secrétaire général (A/57/171) (c:amaz:12121)]]></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iminating female genital mutilation: an interagency statement (c:amaz:6839)]]></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iminating rape and other forms of sexual violence in all their manifestations, including in conflict and related situations (Resolution A/RES/62/134) (c:amaz:12170)]]></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iminating rape and other forms of sexual violence in all their manifestations, including in conflict and related situations : report of the Secretary-General (A/63/216) (c:amaz:12172)]]></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imination of all forms of violence against women, including crimes identified in the outcome document of the twenty-third special session of the General Assembly, entitled 'Women 2000: gender equality, development and peace for the twenty-first century' (Resolution A/RES/55/68) (c:amaz:12114)]]></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imination of all forms of violence against women, including crimes identified in the outcome document of the twenty-third special session of the General Assembly, entitled 'Women 2000: gender equality, development and peace for the twenty-first century' (Resolution A/RES/57/181) (c:amaz:12116)]]></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imination of all forms of violence against women, including crimes identified in the outcome document of the twenty-third special session of the General Assembly, entitled 'Women 2000: gender equality, development andpeace for the twenty-first century' (Resolution A/RES/59/167) (c:amaz:12118)]]></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imination of all forms of violence against women, including crimes identified in the outcome document of the twenty-third special session of the General Assembly entitled 'Women 2000: gender equality, development and peace for the twenty-first century' : report of the Secretary-General (A/57/171) (c:amaz:12120)]]></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imination of domestic violence against women (A/RES/58/147) (c:amaz:12168)]]></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ding violence against women : from words to action : study of the Secretary-General (c:amaz:6734)]]></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in law between men and women in the European Community : textbook (c:amaz:852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limination du viol et d'autres formes de violence sexuelle dans toutes leurs manifestations, notamment dans les conflits et les situations apparentées (Résolution A/RES/62/134) (c:amaz:12171)]]></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ude de jurisprudence sur les pratiques traditionnelles néfastes liées au genre (c:amaz:13462)]]></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 gender equality law (c:amaz:11669)]]></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 rules on gender equality : how are they transposed into national law ? (c:amaz:6170)]]></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ct Sheet No.23, Harmful traditional practices affecting the health of women and children (c:amaz:6833)]]></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cultatief protocol bij het verdrag voor de uitbanning van alle vormen van discriminatie van de vrouw (CEDAW-verdrag, 1979) (c:amaz:3874)]]></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619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milie zonder grenzen : 50 vragen over het internationaal familiaal recht (c:amaz:11924)]]></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619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mille sans frontières : 50 questions sur le droit familial international (c:amaz:11923)]]></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rced and early marriage : a focus on Central and Eastern Europe and former Soviet Union countries with selected laws from other countries (c:amaz:6837)]]></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urther promotion and encouragement of human rights and fundamental freedoms, including the question of the programme and methods of work of the Commission : alternative approaches and ways and means within the United Nations System for improving the effective enjoyment of human rights and fundamental freedoms : report of the Special Rapporteur on violence against women, its causes and consequences, Ms. Radhika Coomaraswamy, submitted in accordance with Commission on Human Rights resolution 1995/85 : a framework for model legislation on domestic violence (c:amaz:6841)]]></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based violence : International and European legislation overview (c:amaz:1415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limination du viol et des autres formes de violence sexuelle dans toutes leurs manifestations, notamment dans les conflits et les situations apparentées : rapport du Secrétaire général (A/63/216) (c:amaz:12173)]]></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 the Euro-mediterranean region : from plan of action to action ? : shadow report on the implementation of the Istambul plan of action (c:amaz:1168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report examines the implementation of the Istambul Plan of Action, identifies the main challenges to its implementation, and makes recommendations as to how it can advance gender equality and women's rights in the Euro-Mediterranean region. It also analyses developments with respect to gender equality and women's rights from 2006 to 2008 in the following key areas : commitment to international conventions, especially CEDAW ; discrimination in national laws and legislation ; public participation of women in civil and political life ; violence against women, including migrant women.]]></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law in the European Union (c:amaz:11675)]]></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eral Assembly adopts protocol to women's rights convention providing recourse to victims of sex discrimination (c:amaz:3757)]]></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obal report on trafficking in persons (c:amaz:6832)]]></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obalising women's rights : confronting unequal development between the UN rights framework and the WTO trade agreements (c:amaz:5247)]]></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od practices in legislation on 'harmful practices' against women : report of the Expert group meeting (c:amaz:6834)]]></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book on equal treatment for women and men in the European Union : second edition (c:amaz:9237)]]></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leiding gelijke behandeling van vrouwen en mannen in de Europese Unie : tweede uitgave (c:amaz:9239)]]></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internationaal Humanitair Recht (c:amaz:2961)]]></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an rights of women : a collection of international and regional normative instruments (c:amaz:926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0 questions sur les femmes et la politique (c:amaz:6120)]]></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gration of the human rights of women and the gender perspective : violence against women : report of the Special Rapporteur on violence against women, its causes and consequences, Ms. Radhika Coomaraswamy, submitted in accordance with Commission on Human Rights resolution 2001/49 : Cultural practices in the family that are violent towards women (c:amaz:6838)]]></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gration of the human rights of women and the gender perspective : violence against women : report of the Special Rapporteur on violence against women, its causes and consequences, Ms. Radhika Coomaraswamy, on trafficking in women, women's migration and violence against women, submitted in accordance with Commission on Human Rights resolution 1997/44 (c:amaz:6842)]]></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de l'action menée pour éliminer toutes les formes de violence à l'égard des femmes (Résolution A/RES/61/143) (c:amaz:12099)]]></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de l'action menée pour éliminer toutes les formes de violence à l'égard des femmes (Résolution A/RES/62/133) (c:amaz:12101)]]></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de l'action menée pour éliminer toutes les formes de violence à l'égard des femmes (Resolution A/RES/63/155) (c:amaz:12103)]]></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de l'action menée pour éliminer toutes les formes de violence à l'égard des femmes : rapport du Secrétaire général (A/63/214) (c:amaz:12105)]]></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de l'action menée pour éliminer toutes les formes de violence à l'égard des femmes (Résolution A/RES/64/137) (c:amaz:12107)]]></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de l'action menée pour éliminer toutes les formes de violence à l'égard des femmes : rapport du Secrétaire général (A/65/208) (c:amaz:12109)]]></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de l'action menée pour éliminer toutes les formes de violence à l'égard des femmes : rapport du Secrétaire général (A/64/151) (c:amaz:12111)]]></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de l'action menée pour éliminer toutes les formes de violence à l'égard des femmes : rapport du Secrétaire général (A/62/201) (c:amaz:1211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september 2005 : Koninklijk besluit houdende oprichting van een dienst internationaal humanitair recht (c:amaz:11337)]]></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of efforts to eliminate all forms of violence against women (Resolution A/RES/61/143) (c:amaz:12098)]]></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of efforts to eliminate all forms of violence against women (Resolution A/RES/62/133) (c:amaz:12100)]]></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of efforts to eliminate all forms of violence against women (Resolution A/RES63/155) (c:amaz:12102)]]></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of efforts to eliminate all forms of violence against women : report of the Secretary-General (A/63/214) (c:amaz:12104)]]></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of efforts to eliminate all forms of violence against women (Resolution A/RES/64/137) (c:amaz:12106)]]></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of efforts to eliminate all forms of violence against women : report of the Secretary-General (A/65/208) (c:amaz:12108)]]></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of efforts to eliminate all forms of violence against women : report of the Secretary-General (A/64/151) (c:amaz:12110)]]></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of efforts to eliminate all forms of violence against women : report of the Secretary-General (A/62/201) (c:amaz:12112)]]></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nationale vrouwenrechten (c:amaz:129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bijdrage gaat Lily Boeykens, gewezen voorzitster van de Internationale Vrouwenraad, uitgebreid in op het belang van de internationale vrouwenrechten. Ook zet ze de verschillende VN-actieprogramma's, die geformuleerd worden in het kader van de vijftigste verjaardag van de VN en die eventueel tot mogelijke verdragen kunnen leiden, op een rijtje en maakt ze de band met de rechten van de vrouw duidelijk.]]></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galite des genres dans le droit de l'UE (c:amaz:11670)]]></a:t>
            </a:r>
          </a:p>
        </p:txBody>
      </p:sp>
    </p:spTree>
  </p:cSld>
  <p:clrMapOvr>
    <a:masterClrMapping/>
  </p:clrMapOvr>
</p:sld>
</file>

<file path=ppt/theme/theme1.xml><?xml version="1.0" encoding="utf-8"?>
<a:theme xmlns:a="http://schemas.openxmlformats.org/drawingml/2006/main" name="Theme75">
  <a:themeElements>
    <a:clrScheme name="Theme7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227</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2024-05-19T09:12:44Z</dcterms:created>
  <dcterms:modified xsi:type="dcterms:W3CDTF">2024-05-19T09:12:44Z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