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presProps" Target="presProps.xml"/>
  <Relationship Id="rId347" Type="http://schemas.openxmlformats.org/officeDocument/2006/relationships/viewProps" Target="viewProps.xml"/>
  <Relationship Id="rId34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25563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_ca_object_representations_media_3058_large6.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510_ca_object_representations_media_3057_large7.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46_ca_object_representations_media_3056_large8.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238_ca_object_representations_media_3055_large9.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98_ca_object_representations_media_3054_large10.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02_ca_object_representations_media_3053_large11.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95_ca_object_representations_media_3052_large12.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0_ca_object_representations_media_2109_large42.jpg"/>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418_ca_object_representations_media_4573_large43.jpg"/>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3_ca_object_representations_media_3838_large44.jpg"/>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808_ca_object_representations_media_3827_large45.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6_ca_object_representations_media_3484_large46.jpg"/>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980_ca_object_representations_media_3473_large47.jpg"/>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4_ca_object_representations_media_3382_large4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944_ca_object_representations_media_3381_large49.jpg"/>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38_ca_object_representations_media_3072_large50.jpg"/>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010_ca_object_representations_media_3071_large51.jpg"/>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31_ca_object_representations_media_3070_large52.jpg"/>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414_ca_object_representations_media_3046_large13.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30_ca_object_representations_media_3045_large14.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35_ca_object_representations_media_3044_large15.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49_ca_object_representations_media_3043_large16.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060_ca_object_representations_media_3042_large17.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160_ca_object_representations_media_3063_large1.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568_ca_object_representations_media_3041_large18.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55_ca_object_representations_media_3040_large19.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676_ca_object_representations_media_3039_large20.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065_ca_object_representations_media_3038_large21.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83_ca_object_representations_media_3037_large22.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68_ca_object_representations_media_3036_large23.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381_ca_object_representations_media_3035_large24.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62_ca_object_representations_media_3034_large25.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731_ca_object_representations_media_3033_large26.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17_ca_object_representations_media_3032_large27.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01_ca_object_representations_media_3062_large2.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468_ca_object_representations_media_3031_large28.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634_ca_object_representations_media_3030_large2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7_ca_object_representations_media_3029_large30.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93_ca_object_representations_media_3028_large31.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849_ca_object_representations_media_3027_large32.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02_ca_object_representations_media_3026_large33.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711_ca_object_representations_media_3061_large3.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826_ca_object_representations_media_3025_large34.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800_ca_object_representations_media_2724_large35.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16_ca_object_representations_media_2723_large36.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137_ca_object_representations_media_2722_large37.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173_ca_object_representations_media_2721_large38.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538_ca_object_representations_media_3060_large4.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82_ca_object_representations_media_2719_large39.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02_ca_object_representations_media_2716_large40.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67_ca_object_representations_media_2373_large41.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01_ca_object_representations_media_3059_large5.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ther friendly policy - the road ahead ?  : equal opportunities and work/life balance for women and men in the workplace (c:amaz:999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9 du 8 décembre 2000 du Conseil de l'Egalité des Chances entre Hommes et Femmes, relatif à la déduction pour enfants à charge et au statut fiscal des rentes alimentaires pour enfants (c:amaz:9959)]]></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bevolkingsrapport 2000 : samen leven in aparte werelden : mannen en vrouwen in een tijd van verandering (c:amaz:6222)]]></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ssarium : instellingen, beleid en uitbreiding van de Europese Unie (c:amaz:5825)]]></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au Parlement européen, au Comité économique et social et au Comité des Régions : vers une stratégie-cadre communautaire en matière d'égalité entre les femmes et les hommes (2001-2005) ; suivi de, Proposition de décision du Conseil relative au programme concernant la stratégie communautaire en matière d'égalité entre les hommes et les femmes (2001-2005) (présentée par la Commission) (c:amaz:5808)]]></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femmes, l'introuvable égalité : la place contradictoire des femmes dans la société française (c:amaz:57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situation des femmes au sein de la société française est fondamentalement contradictoire. Au terme de quatre décennies de bouleversements importants, les acquis sont réels, mais restent fragiles. Les limites doivent d'emblée être soulignées en raison notamment du succès d'une rhétorique convenue sur la ' féminisation des moeurs' ou sur l'émancipation des femmes qui serait ' désormais réalisée', en raison aussi de l'accent mis tout au long des débats de ces dernières années sur la parité et sur les inégalités dans la représentation politique. Le brouillage idéologique empêche trop souvent de prendre l'exacte mesure des inégalités persistantes entre les sexes. C'est pourquoi on tentera de brosser, certes à gros traits, un tableau de la place contradictoire des femmes dans la société française d'aujourd'hui, en mettant l'accent plus particulièrement sur l'espace domestique qui reste l'épicentre de la domination masculine.' (p. 19)]]></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ats voor de nieuwe werknemer ? : rapportage van een onderzoeksproject via focusgroepen naar waardering en de nieuwe werknemer binnen het ministerie van de Vlaamse Gemeenschap (c:amaz:5773)]]></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9 / Commissie Gelijke Behandeling (Nederland) (c:amaz:576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e fait-il une différence? (c:amaz:5714)]]></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of fundamental rights of the European Union (c:amaz:570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ancing gender equality : World Bank action since Beijing (c:amaz:5615)]]></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en en zorgen in de 21ste eeuw : verslag van een oriënterend onderzoek naar de mening van jongeren over werk, huishoudelijke en zorgtaken in deze eeuw (c:amaz:560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8 van 8 december 2000 van de Raad van de Gelijke Kansen voor Mannen en Vrouwen betreffende de bejaarde migrantenvrouwen (c:amaz:9958)]]></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lementation by the European Community of the Platform for Action adopted at the Fourth World Conference on Women in Beijing 1995 : working document from the Commission Services, May 2000 (c:amaz:5606)]]></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ssary on macroeconomics from a gender perspective (c:amaz:5597)]]></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ation de la politique d'égalité des chances entre les femmes et les hommes dans les programmes et projets des fonds structurels (c:amaz:559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ruimtelijke leefbaarheid : aanbevelingen voor een gendergevoelig beleid (c:amaz:5371)]]></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of the world's women 2000 :  UNIFEM biennial report (c:amaz:5325)]]></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expert-meeting 'Dagindeling' op woensdag 28 juni 2000 te Amsterdam (c:amaz:5299)]]></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jarennota emancipatiebeleid : [advies uitgebracht door de Adviesraad Internationale Vraagstukken] (c:amaz:5271)]]></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aar van de Commissie Gelijke Behandeling op de meerjarennota emancipatiebeleid 'Van vrouwenstrijd naar vanzelfsprekendheid' (maart 2000), aan de staatssecretaris van Sociale Zaken en Werkgelegenheid (c:amaz:5270)]]></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de hoofdstroom : TECENA's rapportage van het onderzoek naar de effectiviteit van de departementale taakstellingen emancipatie voor het proces van duurzame integratie (c:amaz:5249)]]></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en Jane in Genderstad : rekening houden met gender : uitdaging en nieuwe kansen (c:amaz:52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8 du 8 décembre 2000 du Conseil de l'Egalité des Chances entre Hommes et Femmes relatif aux femmes migrantes âgées (c:amaz:9957)]]></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rachtlijnen voor een emancipatorisch beleid : aanbevelingen n.a.v. de Peking +5-conferentie (c:amaz:5189)]]></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volgingsvergadering bij de buitengewone sessie van de Algemene Vergadering van de Verenigde Naties Peking +5 (c:amaz:5188)]]></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wer and decision-making : note by the ECE secretariat (c:amaz:5187)]]></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wer and decision-making : draft conclusions (c:amaz:5186)]]></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he economy : draft conclusions (c:amaz:5185)]]></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hallenge of gender equity and human rights on the threshold of the twenty-first century (c:amaz:5183)]]></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the political agenda (c:amaz:5182)]]></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lementation of the Platform for Action adopted at the Fourth World Conference on Women in Beijing 1995 (c:amaz:5179)]]></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conflict en geweld : vrouwen en de twee wereldoorlogen (c:amaz:5160)]]></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conflict en geweld : vrouwen in conflictzones (c:amaz:515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7 van 8 december 2000 tot bekrachting van het advies van het Bureau van 14 juli 2000 betreffende de moederschapsbescherming : nieuw onderzoek (c:amaz:9956)]]></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 guide : job evaluation schemes free of sex bias (c:amaz:5155)]]></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 guide : equal pay and pay policy and pay systems reveiw : guidance for employers (c:amaz:5154)]]></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 guide for employers : an introduction to equal pay (c:amaz:5153)]]></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s féministes en Belgique 1997-2000 : actes du colloque = Vrouwenstudies in België 1997-2000 : akten van het colloquium (c:amaz:5115)]]></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in beweging (c:amaz:5106)]]></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 2000 [affiche] : situation in March 2000 as per official data (c:amaz:5104)]]></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al decision-making positions : facts and figures 2000 (c:amaz:5103)]]></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agnekit gemeente- en provincieraadsverkiezingen 2000 : hoog tijd voor meer vertrouwen in de aanpak van vrouwen (c:amaz:5101)]]></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eltijd ook voor hem, een checklist voor deeltijdverzoeken (c:amaz:5096)]]></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ndrapportage ZMV-Vrouweninformatieproject : verslag van het project over informatiebehoefte van zwarte, migranten- en vluchtelingenvrouwen (c:amaz:509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7 du 8 décembre 2000 entérinant l'avis du Bureau du 14 juillet 2000 relatif à la protection de la maternité : nouvel examen (c:amaz:9955)]]></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voor 12 : bouwers van verleden, heden en toekomst (c:amaz:5090)]]></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est in self-employment (c:amaz:5065)]]></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ime and place of work : a first analysis of the survey results (c:amaz:506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options of the future : family and career (c:amaz:5062)]]></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lijke Kansen 2001-2007 (c:amaz:5060)]]></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Conferentie Vrouw en Pensioen ; de beleidsagenda voor het komend decennium, 25 mei 2000 (c:amaz:5054)]]></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sioenkreukels (c:amaz:5053)]]></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Social protection in the EU Member States and the European economic area : situation on 1 January 2000 (c:amaz:5032)]]></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abie Saoudite : le triste sort réservé aux femmes (c:amaz:5001)]]></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cueil extrascolaire en région bruxelloise (c:amaz:498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wat nu? : informatiebrochure voor slachtoffers van fysiek, seksueel en psychisch geweld (c:amaz:9948)]]></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eprésentations dominantes de la place des femmes dans la vie politique (c:amaz:4945)]]></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sexualism in Europe (c:amaz:4942)]]></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weg naar 2005 (c:amaz:4891)]]></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ste integrale voortgangsrapportage Actieplan Emancipatietaakstellingen Departementen (c:amaz:4887)]]></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s the future : community action programme on equal opportunities for women and men (1996-2000) [video] (c:amaz:4880)]]></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es assises, organisées par la Communauté Française Wallonie-Bruxelles le 1er décembre 2000 (c:amaz:4855)]]></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engthening women's entrepreneurship [cd-rom] : successful strategies, training programmes and course materials developed in the framework of the European Community Initiative Employment-NOW (c:amaz:4829)]]></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o global [cd-rom] : the United Nations and the international women's movement 1945-2000 : an interactive, multimedia cd-rom (c:amaz:4823)]]></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tudio sobre la aplicación del mainstreaming en programas sociales en la ciudad de A Coruña (c:amaz:4805)]]></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etto Now REDA ODIL : obiettivi azioni e ricerche : pubblicazione finale Sicilia (c:amaz:479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 comment s'en sortir? : guide à l'intention des victimes de violence physique, psychique et sexuelle (c:amaz:9947)]]></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etto Now REDA ODIL : obiettivi azioni e ricerche : pubblicazione finale Sardegna (c:amaz:4791)]]></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peri e libertà : maschile e femminile nei libri, nella scuola e nella vita (c:amaz:4787)]]></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 need the best! : why and with what success do firms promote equality of opportunity? : final report on the project Evaluation Total E-Quality - development of a cost-benefit analysis (c:amaz:4786)]]></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Q III final report (1999-2000 contract period) : final report 2000 managing e-quality phase III : the walk through implementation (c:amaz:4785)]]></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eening gender [cd-rom] : a training cd for innovation in programme production (c:amaz:4784)]]></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oekomst van de gelijkheid : de juridische en maatschappelijke inbedding van de gelijkebehandelingsnorm (c:amaz:4781)]]></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3 (c:amaz:4769)]]></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2 (c:amaz:4768)]]></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libi-beleid en de gemeente (c:amaz:4734)]]></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state of Gender Impact Assessment in Belgium. Country : Belgium (c:amaz:472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 tegen de mensenhandel : tussen beleid en middelen, de diepe kloof? : jaarverslag 1999 (c:amaz:9946)]]></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of the Belgian Action Plan for Employment [2000]. Country : Belgium (c:amaz:4718)]]></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European employment strategy : an evaluation of the National Action Plans for Employment 2001. Country fiche files (c:amaz:4717)]]></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European employment strategy : an evaluation of the National Action Plans for Employment 2001 (c:amaz:4716)]]></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European employment strategy : an evaluation of the National Action Plans for Employment 2000. Country fiche files (c:amaz:4715)]]></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European employment strategy : an evaluation of the National Action Plans for Employment 2000 : final version 2000 (c:amaz:4714)]]></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mpact Assessment - Policy evaluations (c:amaz:4713)]]></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mpact Assessment and European employment policy : final version 2000 (c:amaz:4712)]]></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s in order to eliminate salary discrimination (c:amaz:4673)]]></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in the European Union (c:amaz:4625)]]></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ral women in micro-enterprise development : a training manual and programme for extension workers (c:amaz:461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s êtres humains : entre la politique et les moyens, le grand fossé? : rapport annuel 1999 (c:amaz:9945)]]></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verty and employment [cd-rom] : capacity-building for employment promotion, gender equality and poverty eradiction (c:amaz:4618)]]></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ar package on gender, poverty and employment. Reader's kit (c:amaz:4615)]]></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ular package on gender, poverty and employment. Facilitator's kit (c:amaz:4614)]]></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from experience : lessons in mainstreaming equal opportunities (c:amaz:4607)]]></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information and communications : a reference manual for governments and other stakeholders (c:amaz:4604)]]></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reed conclusions on the critical areas of concern of the Beijing platform for action 1996-1999 (c:amaz:4584)]]></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Asia and the Pacific : high-level intergovernmental meeting to review regional implementation of the Beijing platform for action (Bangkok ; 26-29 october 1999) : proceedings (c:amaz:4581)]]></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ck guide to gender mainstreaming in information and communication (c:amaz:4575)]]></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vernance d'égalité des chances : comment faire des Fonds Structurels l'instrument de project financing du mainstreaming de genre (c:amaz:4536)]]></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elier de réflexion et d'auto-évaluation avec les partenaires d'Afrique et du Proche Orient (c:amaz:452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C of women worker's rights and gender equality (c:amaz:9943)]]></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hlighting pay differentials between women and men (c:amaz:4522)]]></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 a survival guide for female politicians and decisionmakers (c:amaz:4521)]]></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urnée RECITE et ECOS-Ouverture du 29 février 2000 : coopération interrégionale et intégration des femmes dans la vie économique : transfert d'expérience et valorisation des échanges (c:amaz:4519)]]></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 years of working conditions in the European Union (c:amaz:4514)]]></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ravail atypique, un défi collectif : note de synthèse (c:amaz:4502)]]></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öglichkeiten und Grenzen eines Transfers zwischen feministischer Wissenschaft und Politik (c:amaz:4471)]]></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e grossen UN-Konferenzen der 90er Jahre : eine frauenpolitische Bilanz : Dokumentation der Veranstaltungsreihe, Sommer 2000 (c:amaz:44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alyse van de impact van vrouwen op de VN-wereldcongressen.]]></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r wollen unsere Rechte jetzt - und zwar mit Zinsen : fünf Jahre nach der 4. Wetfrauenkonferenz in Peking : Bilanzen, Positionen, Perspektiven (c:amaz:44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teksten en standpunten ter voorbereiding van Peking +5 zowel van officiële als van NGO-zijde.]]></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rovincieraden in Vlaanderen (c:amaz:4457)]]></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envers les femmes en milieu urbain : analyse du problème selon une perspective de genre (c:amaz:445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äterförderung - politik der zukunft ? : vereinbarkeit von beruf und familie für frauen und männer im betrieb (c:amaz:999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les femmes et les hommes utilisent-ils leur temps? : trois études européennes (c:amaz:9942)]]></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écurité des femmes en milieu urbain : actes du séminaire tenu à Montréal le 15 juin 1999 (c:amaz:4447)]]></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 equal be different : een instrument voor verandering (c:amaz:4431)]]></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 genre d'homme? : construction sociale de la masculinité, relations de genre et développement (c:amaz:4387)]]></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beleid : handleiding mainstreaming (c:amaz:4378)]]></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terns for change : effective local partnerships, working for women? (c:amaz:4360)]]></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kijk op gender in de politiek (c:amaz:4357)]]></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fourth session (28 February - 2 March 2000) (c:amaz:4344)]]></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lti-year plan on emancipation policy : short and medium term (c:amaz:4334)]]></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ader : arbeid en zorg (c:amaz:4301)]]></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ct PriSME : activiteitenrapport 1999 (c:amaz:429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use of time : three European studies (c:amaz:9940)]]></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ntenvrouwen 'Sleutels voor gelijkheid' : verslag van het colloquium (8 maart 2000 ; Brussel) (c:amaz:4292)]]></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s politiques, des actions et des recherches menées depuis 1985 en matière d'égalité des chances entre hommes et femmes : rapport final (c:amaz:4290)]]></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projecten binnen de sociale economie : kleinschaligheid en verkoopbaarheid (c:amaz:4287)]]></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guidelines for European programmes in Wales (c:amaz:4286)]]></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ing English sport inclusive : equity guidelines for governing bodies (c:amaz:4283)]]></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ag, omgang en informatie (c:amaz:4278)]]></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registreerd partnerschap (c:amaz:4274)]]></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wedin : sleutels voor gelijkheid van mannen en vrouwen op het terrein van de socioprofessionele integratie : instrument voor zelfevaluatie voor promotoren en begeleiders van initiatieven van de socioprofesionele integratie (c:amaz:42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1998-99 ontwikkelde Amazone, resourcecentrum voor gelijkheid van mannen en vrouwen, het project Euwedin. Het opzet was informatie te verzamelen over de wijze waarop de genderdimensie op het terrein van de socioprofessionele integratie wordt geïntegreerd. Tijdens de implementatiefase (januari - juni 2000) ontwikkelde het Euwedinteam bovendien een instrument voor zelfevaluatie. In dit instrument zijn de sleutelelementen 'vertaald' in gerichte vragen. Daarmee kunnen promotoren en coördinatoren hun inschakelingsinitiatieven doorlichten op genderbenadering. Dit instrument kan onafhankelijk van de voorbeelden in de databank geraadpleegd worden.]]></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trouwenspersonen aan de slag ! : strijd tegen ongewenst seksueel gedrag op het werk (c:amaz:4263)]]></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kaal gelijkekansenbeleid : een uitdaging voor gemeente en OCMW (c:amaz:424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in de Europese Unie : jaarverslag 1999 / Europese Commissie. Directoraat-Generaal Werkgelegenheid en Sociale Zaken (c:amaz:9939)]]></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gindeling geordend ? (c:amaz:4246)]]></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jarennota emancipatiebeleid : advies over de meerjarennota emancipatiebeleid uitgebracht aan de Staatssecretaris van Sociale Zaken en Werkgelegenheid (c:amaz:4244)]]></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litique de Santé Canada en matière d'analyse comparative entre les sexes (c:amaz:4236)]]></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nership 2000 : Working Group Report on equality proofing (c:amaz:4234)]]></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recipes (c:amaz:4232)]]></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olkit for mainstreaming equal opportunities in the European Structural Funds : a practical guide to plan preparation and implementation (c:amaz:4228)]]></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ía para el profesorado : aplicación de la coeducación en centros educativos (c:amaz:4224)]]></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voor vrouwen in de politiek : gemeente- en provincieraadsverkiezingen 2000-2006 (c:amaz:4223)]]></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udit 2000 (c:amaz:4222)]]></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ing women count : integrating gender into law and policy-making (c:amaz:42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pour les femmes et les hommes dans l'Union Européenne : rapport annuel 1999 / Commission européenne. Direction générale de l'Emploi et des Affaires Sociales (c:amaz:9938)]]></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projets NOW : diffusion (c:amaz:4217)]]></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orzaken van vrouwelijke ondervertegenwoordiging in de sociale overlegstructuren (c:amaz:4216)]]></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pectives of equality : work, women and family in the Nordic Countries and EU (c:amaz:4203)]]></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ack : a practical gender guide : approaches, instruments, and tools (c:amaz:4202)]]></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 a selective bibliography 1988-1999 (c:amaz:4201)]]></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nvention on the elimination of all forms of discrimination against women : the optional protocol : text and materials (c:amaz:4200)]]></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y of projects 1999 : medium-term Community action programme on equal opportunities for women and men (c:amaz:4199)]]></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2000 : quel bilan pour les femmes? (c:amaz:4198)]]></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ation de la dimension de l'égalité des chances dans les Fonds structurels (c:amaz:4197)]]></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2000-2001 : gelijke kansen (c:amaz:419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s men in the European Union : annual report 1999 / European Commission. Directorate-General for Employment and Social Affairs (c:amaz:9937)]]></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ER : een instrument voor lokaal beleid op maat van mannen en vrouwen (c:amaz:4195)]]></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professor (V) : een onderzoek naar vrouwen in academia (c:amaz:4194)]]></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aspecten van zorg in de opvoeding : waardering, verdeling en overdracht van de 'vrouwelijke zorg' in het gezin (c:amaz:4193)]]></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M/V in het nieuws : de invloed van gender als productievariabele op de vrouw- en manbeelden in de media (c:amaz:4192)]]></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eldvorming M/V : diversiteit en emancipatie : impulsproject 'Grenzen van de mediale constructie van gender' (c:amaz:4190)]]></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onderzoek : gelijke-kansenbeleid en universiteit : naar een mainstreaming-benadering : gelijke kansen bij aanstelling, benoeming en bevordering van het zelfstandig academisch personeel aan de KU Leuven (c:amaz:4189)]]></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c:amaz:4181)]]></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het leger, daar blijf je vrouw : 25 jaar : discussieforum (21 december 2000 ; Brussel) (c:amaz:4180)]]></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het leger, daar blijf je vrouw (c:amaz:4179)]]></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lementation of the Convention on the Elimination of all forms of Discrimination Against Women (CEDAW) : Norway's fifth periodic report (1994-97) (c:amaz:417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dans l'Union Européenne : exemples de bonnes pratiques (1996-2000) (c:amaz:9936)]]></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search of the gender perspective in the ministries' policy areas (c:amaz:4175)]]></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y issues between gender and generations : seminar report (c:amaz:4169)]]></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zakboekje (c:amaz:4164)]]></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 evaluatieverslag over de toepassing van het decreet van 15 juli 1997 houdende invoering van een meer evenwichtige vertegenwoordiging van mannen en vrouwen in adviesorganen (c:amaz:4162)]]></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ructure of social disparities in education : gender and wealth (c:amaz:4160)]]></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umption expenditure and female poverty : a review of the evidence (c:amaz:4159)]]></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ffects of child care prices on women's labor force participation in Russia (c:amaz:4158)]]></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5 : an overview of the European Union follow-up and preparations (c:amaz:4154)]]></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Europe and North America 2000 (c:amaz:4152)]]></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érence de Pékin, cinq ans après : la mise en oeuvre par la France des recommandations de la 4e conférence mondiale sur les femmes (c:amaz:415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the European Union : examples of good practices (1996-2000) (c:amaz:9935)]]></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ptialiteit en vruchtbaarheid. Deel B : vruchtbaarheid (c:amaz:4147)]]></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uptialité et fécondité : nuptialité (c:amaz:4145)]]></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l'égalité professionnelle entre les femmes et les hommes : répertoire d'outils de formation (c:amaz:4055)]]></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 discrimination and growth (c:amaz:4052)]]></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vrouwenstrijd naar vanzelfsprekendheid : meerjarennota emancipatiebeleid (c:amaz:4037)]]></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vrouwenstrijd naar vanzelfsprekendheid : meerjarennota emancipatiebeleid : achtergronddeel (c:amaz:4036)]]></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kale emancipatie effecten rapportage als instrument voor het mainstreamen van het emancipatiebeleid bij de stad Kortrijk (c:amaz:4035)]]></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political participation and good governance : 21st century challenges (c:amaz:4015)]]></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gezinsritme in de politiek !' : code voor een open en gezinsvriendelijke politiek (c:amaz:3947)]]></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de lijst in de knoop ? : hanteer de rits !' : handleiding voor een evenwichtige vertegenwoordiging van vrouwen en mannen op de CVP-lijsten voor de gemeente- en provincieraadsverkiezingen van 2000 (c:amaz:394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e statistieken : enquête naar de arbeidskrachten 1999 (c:amaz:9930)]]></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férence des femmes de la francophonie 'Femmes, pouvoir et développement' : déclaration finale de Luxembourg (c:amaz:3945)]]></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ité : 1 homme = 1 femme : dossier (c:amaz:3943)]]></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économie et la prise de décision : colloque international (c:amaz:3940)]]></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violence-prévention' séminaire européen (9-13 octobre 1999 ; El Escorial-Espagne) : actes (c:amaz:3928)]]></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2000-2004 : welzijn, gezondheid en gelijke kansen (c:amaz:3920)]]></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en Jane in Genderstad : gelijke kansen in het beleid : een praktijkvoorbeeld [studiedag] (c:amaz:3913)]]></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fia politica : netwerk- en mentorprogramma voor vrouwen in de politiek (c:amaz:3912)]]></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voor projecten inzake gelijkheid voor mannen en vrouwen (c:amaz:3898)]]></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efst een gewoon huwelijk ? : creatie en conflict in levensverhalen van jonge migrantenvrouwen (c:amaz:3897)]]></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avis sur les rapports nationaux de la Belgique pour Beijing +5 (c:amaz:389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ques sociales : enquête sur les forces de travail 1999 (c:amaz:9929)]]></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ue quinquennale de la Plate-forme d'Action de Pékin : commentaires du Lobby Européen des Femmes sur les conclusions adoptées par la Commission Economique pour l'Europe (CEE/ONU) le 21 janvier 2000 (c:amaz:3889)]]></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perkte statistische telling van studenten in het hoger onderwijs op 29 oktober 1999 (c:amaz:3875)]]></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lementatie van het Peking actieplatform : beleidssuggesties van de Nederlandstalige Vrouwenraad voor acties op Belgisch niveau wat betreft de strijd tegen geweld, de plaats van vrouwen in de economie en in de besluitvorming (c:amaz:3873)]]></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ventions européennes : guide pratique pour les associations (c:amaz:3852)]]></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vijf jaar later : ngo's bevragen het beleid : hearing onderwijs - gezondheid (c:amaz:3849)]]></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 van de Vaste Commissie Arbeid van de Raad van de Gelijke Kansen voor Mannen en Vrouwen voor een grotere deelname van vrouwen aan de overlegorganen van de ondernemingen naar aanleiding van de sociale verkiezingen in 2000 (c:amaz:3834)]]></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efs pour l'égalité : dossier femmes CSC (c:amaz:3223)]]></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ogrès de l'égalité de traitement dans l'Union européenne: la lutte contre les discriminations au service du marché (c:amaz:13900)]]></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s issues de l'immigration, marché de l'emploi et discrimination : situation en Région de Bruxelles-Capitale (c:amaz:12828)]]></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pulations issues de l'immigration, marché de l'emploi et discrimination : situation en Région de Bruxelles-Capitale : synthèse de l'étude (c:amaz:1281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femmes en recherche d'insertion pour des entreprises? Des entreprises pour des femmes en recherche d'insertion? : rapport d'activités du projet Jump 1999 (c:amaz:9875)]]></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De nouvelles vies pour lutter contre les discriminations et les inégalités dans le domaine de l'emploi (c:amaz:12570)]]></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New ways of tackling discrimination and inequality in the field of employment (c:amaz:12569)]]></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agenda voor het sociaal beleid : Mededeling van de Commissie aan de Raad, het Europees Parlement, het Economisch en Sociaal Comité en het Comité van de Regio's (c:amaz:12260)]]></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nda pour la politique sociale : communication de la Commission au Conseil, au Parlement européen, au Comité économique et social et au Comité des régions (c:amaz:12258)]]></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325 (2000) (c:amaz:12178)]]></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Résolution A/RES/54/133) (c:amaz:12157)]]></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Resolution A/RES/54/133) (c:amaz:12156)]]></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petites filles : rapport du Secrétaire général (A/55/322) (c:amaz:12145)]]></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55/322) (c:amaz:12144)]]></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ettre de Femmes d'Europe. Edition spéciale : Violence domestique à l'égard des femmes (c:amaz:1193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Bureau van 14 juli 2000 van de Raad van de Gelijke Kansen voor Mannen en Vrouwen betreffende de moederschapsbescherming : nieuw onderzoek (c:amaz:998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rld's women 2000 : trends and statistics (c:amaz:9869)]]></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of Europe Newsletter. Special isue: Domestic violence against women (c:amaz:11937)]]></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a l'encontre des femmes (c:amaz:11851)]]></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c:amaz:11849)]]></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n°191] sur la protection de la maternité, 2000 (c:amaz:11426)]]></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nity protection recommandation [No. 191], 2000 (c:amaz:11425)]]></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a protection de la maternité, 2000 [ILO n°183], entrée en vigueur le 07.02.2002 (c:amaz:11412)]]></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nity Protection Convention, 2000 [ILO No. 183], entrée en vigueur 07.02.2002 (c:amaz:11411)]]></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unes entrepreneurs, femmes entrepreneurs, entrepreneurs issus de minorités ethniques et co-entrepreneurs dans l'Union Européenne et en Europe centrale et de l'Est : résumé du rapport (c:amaz:11212)]]></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entrepreneurs, women entrepreneurs, ethnic minority entrepreneurs and co-entrepreneurs in the European Union and Central and Eastern Europe : summary report (c:amaz:11211)]]></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0-2000, 10 ans d'activisme pour l'égalité femmes-hommes dans l'Union Européenne : rapport annuel 2000 (c:amaz:1105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 les femmes témoignent (c:amaz:9868)]]></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7 mars 2000 du Bureau du Conseil de l'Egalité des Chances entre Hommes et Femmes concernant la proposition de loi tendant à lutter contre la discrimination et modifiant la loi du 15 février 1993 créant un Centre pour l'Egalité des Chances et la Lutte contre le Racisme (c:amaz:10977)]]></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iedag 'Proces Peking +5' : dialoog met het verenigingsleven van 23 februari 2000 (c:amaz:10956)]]></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urnée d'étude 'Processus Pekin +5' : dialogue avec la societé civile du 23 février 2000 (c:amaz:10955)]]></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itutional mechanism for the advancement of women : some developments since the Beijing Conference (c:amaz:10940)]]></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  preparatory meeting on the 2000 Review of implementation of the Beijing Platform of Action, 19-21 January 2000 : report (E/ECE/RW.2/2000/7) (c:amaz:10938)]]></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és du Conseil de l'Europe en matière d'égalité entre les femmes et les hommes relatives aux objectifs stratégiques des Programmes d'Action de Pékin et de Vienne (c:amaz:10934)]]></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cil of Europe activities since 1995 in the field of equality between women and men related to the strategic objectives in the Beijing and Vienna Platforms for Action (c:amaz:10933)]]></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Ad Hoc Committee of the Whole of the twenty-third session of the General Assembly (c:amaz:10929)]]></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agenlijsten positieve actie (c:amaz:10922)]]></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stionnaire d'analyse type dans le cadre d'un plan d'actions positives (c:amaz:1092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cs : women's insight (c:amaz:9867)]]></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egal status of persons admitted for family reunion : a comparative study of law and practice in some European states (c:amaz:10511)]]></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seigner l'histoire des femmes au 20e siècle : la pratique en salle de classe : pochette pédagogique destinée aux établissements du secondaire (c:amaz:10510)]]></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aching 20th century women's history : a classroom approach : a teaching pack designed for use in secondary schools (c:amaz:10509)]]></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1945-2000 : information kit (c:amaz:10440)]]></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Commissie Vrouwen en Ontwikkeling (c:amaz:10379)]]></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mmission Femmes et Développement (c:amaz:10378)]]></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mmission on Women and Development (c:amaz:10377)]]></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in het lokaal beleid : een uitdaging voor de uitwerking van een modern gemeentelijk burgerschap (c:amaz:10315)]]></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ans les politiques locales : un défi à relever pour une commune citoyenne (c:amaz:10314)]]></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in het federaal tewerkstellingsbeleid : evaluatierooster en statistische hinderpalen (c:amaz:1030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La protection sociale dans les états membres de l'Union Européenne : situation au 1er janvier 1999 et évolution (c:amaz:9839)]]></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mainstreaming dans les politiques fédérales de l'emploi : grille d'évaluation et obstacles statistiques au mainstreaming (c:amaz:10302)]]></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htscheidingsrecht : studiedag (08/12/2000 ; Brussel) (c:amaz:10121)]]></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90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en classificatie van functies : instrumenten voor gelijk loon (c:amaz:101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opleidingspakket wil een praktische leidraad zijn voor iedereen die verantwoordelijk is voor of interesse heeft in functiewaardering en loonvorming. Het is de bedoeling klaarheid te verschaffen in de werking van functiewaarderings- en functieclassificatiesystemen, de valkuilen voor gelijke kansen aan te tonen en aan te geven hoe men in de praktijk best tewerk kan gaan bij het invoeren van een classificatie en zo gelijk loon te waarborgen voor werk van gelijke waarde. In de eerste plaats richt dit pakket zich naar de sociale partners die met deze problematiek worden geconfronteerd, maar de doelgroep is veel ruimer het om alle mensen die betrokken worden bij het uitvoeren van een functieclassificatiesysteem (werkgevers, werknemers, syndicale vertegenwoordigers, sociale bemiddelaars, HRM consultants, enz).]]></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et classification de fonctions : des outils pour l'égalité salariale (c:amaz:10102)]]></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ento voor de organisatie van bedrijfsstages in het kader van de socio-professionele inschakelingsprojecten (c:amaz:10075)]]></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ento pour l'organisation de stages en entreprises dans le cadre de projets d'insertion socioprofessionnelle (c:amaz:10074)]]></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litieke deelname van vrouwen na de verkiezingen van 13 juni 1999 : uitslagen en toekomstperspectieven (c:amaz:10073)]]></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ticipation politique des femmes à l'issue des élections du 13 juin 1999 : résultats et perspectives (c:amaz:10072)]]></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beleid, acties en onderzoek dat sinds 1985 gevoerd werd op het vlak van gelijke kansen tussen mannen en vrouwen : synthese van het eindrapport (c:amaz:10069)]]></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s politiques, des actions et des recherches menées depuis 1985 en matière de d'égalité des chances entre hommes et femmes : synthèse du rapport final (c:amaz:1006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Social protection in the Member States of the European Union : situation on 1 January 1999 and evolution (c:amaz:9838)]]></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es rapports annuels de la Commission sur 'l'égalité des chances pour les femmes et les hommes dans l'Union Européenne - 1997, 1998, 1999' (COM(1998)302-C5-0106/1999)(COM(1999)106-C5-0289/2000)(COM(2000)123-C5-0290/2000-1999/2109(COS)) (c:amaz:10036)]]></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positives dans le domaine de l'égalité entre les femmes et les hommes : rapport final d'activités du Groupe de Spécialistes sur les Actions Positives dans le domaine de l'égalité entre les femmes et les hommes (c:amaz:10019)]]></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ve action in the field of equality between women and men : final report of activities of the Group of Specialists on Positive Action in the field of equality between women and men (c:amaz:10018)]]></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Social protection in the EU member states and in the European economic area : situation on 1 January 2001 (c:amaz:1000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snoeren voor het werkgelegenheidesbeleid van de lidstaten voor 2000 & Aanbeveling van de Raad inzake de uitvoering van het werkgelegenheidsbeleid van de lidstaten (c:amaz:982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gnes directrices pour les politiques de l'emploi des Etats membres en 2000 & Recommandation du Conseil concernant la mise en oeuvre des politiques de l'emploi des Etats membres (c:amaz:982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s van de publicaties, 2000 / Federaal Ministerie van Tewerkstelling en Arbeid (c:amaz:978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e des publications, 2000 / Ministère Fédéral de l'Emploi et du Travail (c:amaz:978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federale maatregelen ter vermindering van de sociale bijdragen vanuit het oogpunt van gelijke kansen tussen mannen en vrouwen (c:amaz:977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Bureau du 14 juillet 2000 du Conseil de l'Egalité des Chances entre Hommes et Femmes relatif à la protection de la maternité : nouvel examen (c:amaz:998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mesures fédérales de réduction des charges sociales sous l'angle de l'égalité des chances entre hommes et femmes (c:amaz:9778)]]></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autaire bepalingen inzake sociale zekerheid : uw rechten als u zich verplaatst binnen de Europese Unie (c:amaz:977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dispositions communautaires en matière de sécurité sociale : vos droits lorsque vous vous déplacez à l'intérieur de l'Union Européenne (c:amaz:977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s dispositions juridiques des états membres pour combattre la discrimination (c:amaz:975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member states' legal provisions to combat discrimination (c:amaz:974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 van de Raad van de Gelijke Kansen voor Mannen en Vrouwen van 7 april 2000 aangaande discriminatie t.o.v. holebi's (c:amaz:971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du Conseil de l'Egalité des Chances entre Hommes et Femmes du 7 avril 2000 concernant la discrimination des homosexuels (c:amaz:971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 van de discriminaties (of anomalieën) inzake kinderbijslag (bekrachtigd door de Raad op 7 april 2000) (c:amaz:971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ire des discriminations (ou anomalies) en matière d'allocations familiales (entériné par le Conseil le 7 avril 2000) (c:amaz:971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6 van de Raad van de Gelijke Kansen voor Mannen en Vrouwen van 7 april 2000 : fiscaliteit en armoede : betreffende de toekomstige fiscale hervorming en de invloed daarvan op de sociale gelijkheid vanuit de genderdimensie (c:amaz:97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sociale dans l'Union Européenne 2000 (c:amaz:996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6 du Conseil de l'Egalité des Chances entre Hommes et Femmes du 7 avril 2000 : fiscalité et pauvreté : sur la future réforme de la fiscalité et son impact sur l'égalité sociale en termes de 'genre' (c:amaz:971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5 van 7 april 2000 van de Raad van de Gelijke Kansen voor Mannen en Vrouwen omtrent de ondervertegenwoordiging van vrouwen bij de brandweerkorpsen (c:amaz:971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5 du 7 avril 2000 du Conseil de l'Egalité des Chances entre Hommes et Femmes concernant la sous-représentation des femmes dans les services d'incendie (c:amaz:970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4 van 7 april 2000 inzake de wet van 20 juli 1990 ter bevordering van de evenwichtige aanwezigheid van mannen en vrouwen in organen met adviserende bevoegheid (c:amaz:9708)]]></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4 du 7 avril 2000 relatif à la loi du 20 juillet 1990 visant à promouvoir la présence équilibrée d'hommes et de femmes dans les organes possédant une compétence d'avis (c:amaz:970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3 van 7 april 2000 van de Raad Gelijke Kansen voor Mannen en Vrouwen. Gender en gezondheid. 1 : Osteoporose (c:amaz:970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3 du 7 avril 2000 du Conseil de l'Egalité des Chances entre Hommes et Femmes. Genre et santé. 1 :  L'ostéporose (c:amaz:970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2 van 7 april 2000 van de Raad van de Gelijke Kansen voor Mannen en Vrouwen betreffende dementerende bejaarden (c:amaz:970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2 du 7 avril 2000 du Conseil de l'Egalité des Chances entre Hommes et Femmes concernant les personnes âgées démentes (c:amaz:970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1 van 7 maart 2000 van het Bureau van de Raad van de Gelijke Kansen voor Mannen en Vrouwen betreffende het wetsvoorstel ter bestrijding van discriminatie en tot wijziging van de wet van 15 februari 1993 tot oprichting van een Centrum voor gelijkheid van kansen en voor racismebestrijding (bekrachtigd door de Raad op 7 april 2000) (c:amaz:970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cial situation in the European Union 2000 (c:amaz:996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1 du 7 mars 2000 du Bureau du Conseil de l'Egalité des Chances entre Hommes et Femmes concernant la proposition de loi tendant à lutter contre la discrimination et modifiant la loi du 15 février 1993 créant un Centre pour l'égalité des chances et la lutte contre le racisme (entériné par le Conseil le 7 avril 2000) (c:amaz:970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0 van het Bureau van 24 januari 2000 betreffende de invloed van de vermindering van de devolutieve werking van de lijststem op de vrouwelijke vertegenwoordiging in de parlementen (bekrachtigd door de Raad op 7 april 2000) (c:amaz:969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30 du Bureau du 24 janvier 2000 sur l'impact de la réduction de l'effet dévolutif des votes en case de tête sur la représentation féminine dans les assemblées (entériné par le Conseil le 7 avril 2000) (c:amaz:969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 voor vrouwen en mannen : het genderperspectief in het traject naar tewerkstelling : rapport over de europese conferentie (25 november 1999 ; Brussel) (c:amaz:968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vers l'emploi : la dimension de genre dans l'insertion socio-professionnelle : rapport de la conférence européenne (25 novembre 1999 ; Bruxelles) (c:amaz:9679)]]></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orbreek de stilte : Europese campagne tegen geweld in het gezin (c:amaz:963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iser le silence : campagne européenne contre la violence domestique (c:amaz:963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ing the silence : European campaign against domestic violence (c:amaz:9634)]]></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eldvrouwenmars 2000 : eisenplatform (c:amaz:9595)]]></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e mondiale des femmes 2000 : cahier des revendications (c:amaz:959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0 van 8 december 2000 van de Raad van de Gelijke Kansen voor Mannen en Vrouwen betreffende het voorstel voor een richtlijn van het Europees Parlement en de Raad tot wijziging van richtlijn 76/207/EEG betreffende de tenuitvoerlegging van het beginsel van gelijke behandeling van mannen en vrouwen t.a.v. de toegang tot het arbeidsproces, de beroepsopleiding en de promotiekansen, en ten aanzien van de arbeidsvoorwaarden (c:amaz:9962)]]></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het Europees Parlement over de eerbiediging van de rechten van de mens in de Europese Unie (1998-1999) (11350/1999 ( C5-0265/1999 (1999/2001(INI) (c:amaz:9488)]]></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oriented personnel policy in the public sector (c:amaz:9264)]]></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3 : Analyse d'accords innovateurs (c:amaz:9219)]]></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women's lib to inalienable right: a contribution to medium term emancipation policy in the Netherlands 2000-2010 (c:amaz:7978)]]></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incre le harcèlement moral dans l'entreprise (c:amaz:7976)]]></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kalender [2000] (c:amaz:7626)]]></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do women feature in public transport? (c:amaz:758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ace, and travel behaviour : an analysis of household-serving travel and commuting in the San Francisco Bay area (c:amaz:7579)]]></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emerging travel patterns: trip-chaining, childcare, and personal safety : critical issues in women's travel behaviour (c:amaz:7578)]]></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usehold, gender, and travel (c:amaz:757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0 du 8 décembre 2000 du Conseil de l'Egalité des Chances entre Hommes et Femmes, relatif à la proposition de directive du Parlement Européen et du Conseil modifiant la directive 76/207/CEE du Conseil relative à la mise en oeuvre du principe de l'égalité de traitement entre hommes et femmes en ce qui concerne l'accès à l'emploi, à la formation et à la promotion professionnelles, et les conditions de travail (c:amaz:996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ends in women's travel patterns (c:amaz:757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ransport : moving forward (c:amaz:7569)]]></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hallenge of working with gender : experiences from Danish-Ugandan development cooperation : Danish contribution to Beijing +5 (c:amaz:707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gankelijke beleidsnota van de Vlaamse minister van Welzijn, Gezondheid en Gelijke Kansen : Mieke Vogels, de minister van wel, zijn, en het goede gevoel (c:amaz:707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Danish development co-operation : a contribution to the revision of Danish development policy : working paper 10 (c:amaz:707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A2 : final report : child care training in the United Kingdom (c:amaz:699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9 / Vlaamse Overlegcommissie Vrouwen (c:amaz:692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ment in practice (c:amaz:691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on of the human rights of women and the gender perspective : violence against women : report of the Special Rapporteur on violence against women, its causes and consequences, Ms. Radhika Coomaraswamy, on trafficking in women, women's migration and violence against women, submitted in accordance with Commission on Human Rights resolution 1997/44 (c:amaz:684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1999 / Commission Femmes et Développement (c:amaz:676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9 van 8 december 2000 van de Raad van de Gelijke Kansen voor Mannen en Vrouwen betreffende de aftrek voor Kinderen ten laste en het fiscaal statuut ven de ouderhoudsgelden voor kinderen (c:amaz:9960)]]></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for women's empowerment and gender equality : annual report 1999 / UNIFEM (c:amaz:6765)]]></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over het communautair initiatief EQUAL voor de periode van 2000-2006 en de toepassing ervan in Vlaanderen (c:amaz:654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pour les femmes (c:amaz:648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atique sportive féminine entre 1976 et 1990 : une analyse bibliographique (c:amaz:6478)]]></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s de loi des sénatrices et députées fédérales : juillet 1999 - novembre 2000 (c:amaz:646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fonds pour créances alimentaires : prise de position (c:amaz:6463)]]></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1999 / Le Monde selon les femmes (c:amaz:6445)]]></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conomic role of women in agricultural and rural development : promoting income-generating activities : summary report of a seminar (18-22 October 1999 ; Athens, Greece) (c:amaz:6342)]]></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p de vlucht : asiel en gender in België en Frankrijk (c:amaz:628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 a partnership of equals (c:amaz:6257)]]></a:t>
            </a:r>
          </a:p>
        </p:txBody>
      </p:sp>
    </p:spTree>
  </p:cSld>
  <p:clrMapOvr>
    <a:masterClrMapping/>
  </p:clrMapOvr>
</p:sld>
</file>

<file path=ppt/theme/theme1.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343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2024-05-09T07:22:38Z</dcterms:created>
  <dcterms:modified xsi:type="dcterms:W3CDTF">2024-05-09T07:22:38Z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