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38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werkstelling van vrouwen en positieve acties : studiedagen (c:amaz:28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2024-06-17T11:09:49Z</dcterms:created>
  <dcterms:modified xsi:type="dcterms:W3CDTF">2024-06-17T11:09:49Z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