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0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sur les travailleurs ayant des responsabilités familiales, 1981 [ILO n°156], entrée en vigueur le 11.08.1983 (c:amaz:920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rkers with Family Responsibilities Convention, 1981 [ILO No.156], coming into force 11.08.1983 (c:amaz:920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lijkheid (c:amaz:686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18/3 van 15 mei 1981 over de beschermende wetgevingen. Hoofdstuk 2 : Verbod van nachtarbeid voor vrouwen (c:amaz:516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2024-05-18T06:43:57Z</dcterms:created>
  <dcterms:modified xsi:type="dcterms:W3CDTF">2024-05-18T06:43:57Z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