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550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vention des travaux souterrains (femmes), 1935 [ILO n°45], entée en vigueur le 30.05.1937 (c:amaz:9213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derground Work (Women Convention, 1935 [ILO No.45], coming into force 30.05.1937 (c:amaz:921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2024-05-18T13:25:39Z</dcterms:created>
  <dcterms:modified xsi:type="dcterms:W3CDTF">2024-05-18T13:25:39Z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