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1355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re et masculinités (c:amaz:764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tre le masculinisme : guide d'autodéfense intellectuelle (c:amaz:788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ro-fem [cd-rom] (c:amaz:385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D rom bevat documenten en verwijzingen naar websites over mannelijkheid, geweld en gen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uropean Profeminist Men's Network [cd-rom] (c:amaz:348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feministische mannenstudies (c:amaz:165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Zonder de man als bondgenoot zal het feminisme nooit het gewenste effect nl. de gelijke behandeling van mannen en vrouwen teweeg brengen. Het moet mannen diets gemaakt worden dat ook zij voordeel hebben van de vrouwenemancipatie. Een beloftevolle veranderingsstrategie die aan dit bewustzijnsproces kan meehelpen komt onverwacht uit mannelijke hoek en wel vanuit de pro-feministische mannenbeweging en de pro-feministische mannenstudies. Myriam De Pauw onderzoekt waaruit deze mannenbeweging en -studies ontstonden, welke hun premisses zijn en hoe ze evolueerden.]]></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2024-06-23T05:08:12Z</dcterms:created>
  <dcterms:modified xsi:type="dcterms:W3CDTF">2024-06-23T05:08:12Z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