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presProps" Target="presProps.xml"/>
  <Relationship Id="rId133" Type="http://schemas.openxmlformats.org/officeDocument/2006/relationships/viewProps" Target="viewProps.xml"/>
  <Relationship Id="rId13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2850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56_ca_object_representations_media_5262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941_ca_object_representations_media_2921_large9.jpg"/>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620_ca_object_representations_media_2920_large10.jpg"/>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081_ca_object_representations_media_2919_large11.jpg"/>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506_ca_object_representations_media_2917_large12.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310_ca_object_representations_media_2916_large13.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027_ca_object_representations_media_2915_large14.jp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900_ca_object_representations_media_5261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608_ca_object_representations_media_2908_large15.jp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4_ca_object_representations_media_2907_large16.jpg"/>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604_ca_object_representations_media_2905_large17.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7485_ca_object_representations_media_2925_large3.jpg"/>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023_ca_object_representations_media_2924_large4.jpg"/>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502_ca_object_representations_media_3871_large5.jpg"/>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0012_ca_object_representations_media_2923_large6.jpg"/>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395_ca_object_representations_media_2922_large7.jpg"/>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506_ca_object_representations_media_3870_large8.jpg"/>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au parlement en 2020 : regard sur l'année écoulée (c:amaz:147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n 2020, les élections ont été profondément marquées par la pandémie de COVID-19. Celle-ci a entraîné des reports et des annulations, posé d'importants problèmes logistiques aux candidats et aux fonctionnaires chargés de l'organisation des scrutins, et a souvent été la cause d'un fort taux d'abstention. Le leadership des femmes a fréquemment été mis en lumière tandis que les citoyens se trouvaient confrontés à des problèmes complexes, fortement genrés, et qu'il devenait difficile aux parlementaires de communiquer et d'avoir des contacts directs avec leur électorat. Les parlements ont dû changer de mode de fonctionnement, faire preuve de souplesse et recourir aux nouvelles technologies. De nombreux parlementaires ont été contaminés dans le monde. Beaucoup ont perdu la v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29)]]></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kansen nieuws (c:amaz:347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ieuwsbrief over het gelijke-kansenbeleid van de provincie Vlaams-Brabant.]]></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SE women's news (c:amaz:3352)]]></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sala : driemaandelijks tijdschrift (c:amaz:3218)]]></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laamse Regionale Indicatoren (c:amaz:3104)]]></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I.ILE : dossier (c:amaz:2822)]]></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 background information (c:amaz:2437)]]></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cus on women (c:amaz:2436)]]></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on the move (c:amaz:2435)]]></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view '95 : an occasional bulletin of the International Women's Tribune Centre covering plans and preparations for the NGO Forum and UN Fourth World Conference on Women (Aug/Sept 1995, Beijing) (c:amaz:2434)]]></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GO Forum '95 : newsletter of China NGO Forum Committee (c:amaz:243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28)]]></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GO Forum on Women '95 bulletin (c:amaz:2432)]]></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urth World Conference on Women. Summary (c:amaz:2431)]]></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alender : periodiek overzicht van provinciale en landelijke activiteiten in het kader van de VN-Wereldvrouwenconferentie '95 (c:amaz:2430)]]></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zicht van nieuwe aanwinsten (c:amaz:21)]]></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fomig : nieuwsbrief Steunpunt Migranten (c:amaz:19)]]></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ks als remedie tegen seksueel geweld (c:amaz:15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arbara Spoel onderwerpt in deze bijdrage de overheidscampagne tegen seksueel geweld aan een nadere lezing. Zij komt hierbij tot de conclusie dat de overheid de jongeren (jongens) de volgende mening voorhoudt : 'seks is leuk, zo leuk zelfs dat je je als man of jongen te kort doet wanneer je overgaat tot seksueel geweld'. Hierbij worden de gelijkwaardigheid van vrouwen en het verdwijnen van traditionele seksestereotypen ingezet als argumenten om mannen te verleiden tot de juiste seks. Hulpmiddelen hierbij zijn het afleggen van macho-gedrag en het communiceren met de andere sekse. Dit laatste is nodig om de grens tussen seks en seksueel geweld vast te kunnen leggen. Deze is immers afhankelijk van de wil van de betrokken 'vrijpartijen'. De norm dat seksueel geweld onaanvaardbaar is, genereert dus een nieuwe norm : seks is leuk (seks is heilig!) of zelfs het allerleukste dat er is. Toch roepen de beelden uit de campagne van de op seks beluste man en de afwijzende vrouw vragen op i.v.m. de gelijk(waardig)heid der seksen m.b.t. de leuke seks uit de campagne.]]></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orden en woorden : over rassenvermenging, interetniciteit, en een Indisch meisje (c:amaz:149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alyse van de roman 'Halfbloed' van Johan Fabricius uit 1946, toen Indonesië nog een Nederlandse kolonie was. Dit verhaal speelt Pamela Pattyma alle elementen in de hand om aan te tonen hoe het Nederlandse koloniale regime etnische verschillen gebruikte als beheersingselement. De roman is geschreven vanuit een Eurocentrisch perspectief en is doordrenkt van een wat de auteur noemt 'fallocantrische logica'. Confrontatie met de etnisch andere roept echter vertwijfeling op. Ras, klasse en sekse zijn in het koloniale systeem nauw met elkaar verbonden.]]></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çavaria : opkomen voor holebi's en transgenders (c:amaz:14224)]]></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of China (c:amaz:142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men of China has been published since 1952, and is sponsored and administered by the All-China Women's Federation, the largest women's organisation in China. It remains the only monthly English-language magazine with the specific purpose of introducing Chinese women to the world. Women of China keeps global readers informed about Chinese culture and the reality of Chinese women's lives, experiences and perspectives.]]></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n l'an 2000 et au-delà (c:amaz:1183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26)]]></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2000 and beyond (c:amaz:11830)]]></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vue du droit européen relatif à la non-discrimination (c:amaz:11653)]]></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anti-discrimination law review (c:amaz:11652)]]></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nnuel 2006 - 2007 / UNIFEM (c:amaz:11524)]]></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nual report 2006 - 2007 / UNIFEM (c:amaz:11523)]]></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c:amaz:1094)]]></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iemaandelijks tijdschrift / Nationale Vrouwenraad van België. Nederlandstalige Afdeling (1978-1982) (c:amaz:105)]]></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andblad voor kontakt en informatie / Nationale Vrouwenraad van België (1973-1977) (c:amaz:104)]]></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weemaandelijks tijdschrift / Nationale Vrouwenraad van België (1970-1973) (c:amaz:103)]]></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lletin bimestriel / Conseil National des Femmes Belges (c:amaz:10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2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magazine (c:amaz:723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2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yment in Europe 2010 (c:amaz:614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politik & Genderpolitik in der Friedrich-Ebert-Stiftung : 2008/2009 (c:amaz:633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au parlement en 2008 : regard sur l'année écoulée (c:amaz:1179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parliament in 2020: the year in review (c:amaz:147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lections in 2020 were profoundly marked by the COVID-19 pandemic, resulting in delays and cancellations, logistical challenges for candidates and election administrators and often low turnout. Womens leadership was frequently in the spotlight during the pandemic. The pandemic raised complex and deeply gendered challenges for citizens and created obstacles for MPs to communicate and engage directly with their constituents. It changed the ways parliaments operate, introducing flexibility and new technologies. A substantial number of MPs across the globe were infected, many lost their l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parliament in 2008 : the year in perspective (c:amaz:1179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1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politik & Genderpolitik in der Friedrich-Ebert-Stiftung : 2007/2008 (c:amaz:633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1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yment in Europe 2007 (c:amaz:606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politik & Genderpolitik in der Friedrich-Ebert-Stiftung : Jahresbericht 2006, Perspektiven 2007 (c:amaz:598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yment in Europe 2009 (c:amaz:6384)]]></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yment in Europe 2008 (c:amaz:614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yment in Europe 2006 (c:amaz:613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suivi du parcours du stagiaire après sa formation (c:amaz:790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ussels Armoederapport 2016 (c:amaz:14093)]]></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lletin élections européennes : nouvelles sur les campagnes pour plus de femmes au Parlement Européen (c:amaz:500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ronique féministe (c:amaz:8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raad : driemaandelijks tijdschrift van de Nederlandstalige nationale vrouwenraad (1993-1994) (c:amaz:749)]]></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RUU: kritisch tijdschrift rondom jongerencentra (c:amaz:697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en / Steunpunt Gelijkekansenbeleid = GKB (c:amaz:4509)]]></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lection Yvonne Preiswerk (c:amaz:339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raad : driemaandelijks tijdschrift van de Nederlandstalige Vrouwenraad (1995- ) (c:amaz:205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itschrift Frauenfragen = Revue Questions au féminin = Rivista Questioni femminili (c:amaz:140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Questions au féminin paraît une fois par an. L'abbonnement est gratuit et peut être obtenu auprès de: OFCL, Publications fédérales, CH-3003 Berne, T. 058 465 50 5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hTo magazine over vrouwen en techniek (c:amaz:1303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van de vrouw ... : de situatie van de vrouw in Vlaanderen anno ... (c:amaz:9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3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laanderen morgen (c:amaz:95)]]></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aleringsbulletin (c:amaz:9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volking en gezin (c:amaz:91)]]></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tion du CEDAW : rapports du Comité pour l'élimination de la discrimination à l'égard des femmes [CEDAW] (c:amaz:8943)]]></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Work of CEDAW : reports of the Committee on the Elimination of Discrimination against Women [CEDAW] (c:amaz:8942)]]></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wsletter (c:amaz:82)]]></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 en Gezin. Jaarverslag (c:amaz:78)]]></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network of women. Newsbulletin to coordinators. (c:amaz:7559)]]></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 Federatie van tele-onthaaldiensten in Vlaanderen (c:amaz:6644)]]></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ijdschrift voor vreemdelingenrecht (c:amaz:6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32)]]></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gender equality law review / European equality law review (c:amaz:634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en titel (c:amaz:6112)]]></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amTime : MVUnited in werk & privé (c:amaz:6030)]]></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ité-infos : lettre d'information sur le mouvement pour la parité hommes-femmes dans la vie publique (c:amaz:5844)]]></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kk magasin (c:amaz:5843)]]></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w Ways : égalité entre femmes et hommes. Commission Europeénne. Emploi et affaires Sociales. (c:amaz:5842)]]></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w Ways : equality between women and men. European Commission. Employment and social affairs. (c:amaz:5841)]]></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ason News : liaison Committee of development NGDO's to the european Union (c:amaz:5838)]]></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aison Info : comité de Liaison des ONG de développement auprès des Communautés Européennes (c:amaz:5837)]]></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I.ILE : dossier (c:amaz:583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éfinir une naissance : de la définition d'une naissance et de son impact sur les indicateurs périnataux en Région bruxelloise (c:amaz:12890)]]></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I.ILE : dossier (c:amaz:5835)]]></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w Network. Newsletter (c:amaz:5834)]]></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w Network. Newsletter (c:amaz:5833)]]></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Lettre- = The Letter/Now (c:amaz:5815)]]></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itiative : the Newsletter of Adapt and Employment (c:amaz:5814)]]></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itiative : le bulletin d'information Adapt et Emploi (c:amaz:5812)]]></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form'elles : bulletin d'information du Bureau de l'Egalité entre Femmes et Hommes de la République et Canton du Jura (c:amaz:5811)]]></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IAV International News (c:amaz:5809)]]></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IAV Nieuws (c:amaz:5807)]]></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gazine 'Egalité entre Femmes et hommes' (c:amaz:58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3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Magazine : Magazine of the Gender Equality Programme (2001-2005) (c:amaz:580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Nordic News (c:amaz:5800)]]></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re et développement : En bref (c:amaz:5799)]]></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and development : Inbrief (c:amaz:5798)]]></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Nieuwsbrief/Provincie Vlaams-Brabant (c:amaz:5797)]]></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Nieuwsbrief/Provincie Limburg (c:amaz:5796)]]></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Nieuwsbrief/Provincie Antwerpen (c:amaz:5795)]]></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 und Politik (c:amaz:5794)]]></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ce to face : nieuwsbrief CGSO Trefpunt (c:amaz:5791)]]></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a en dan?: nieuwsbrief van Europees Parlementslid Marianne Thyssen (c:amaz:579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du parcours du stagiaire après sa formation (c:amaz:7930)]]></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ec ils, avec elles : le magazine de l'égalité des chances entre les femmes et les hommes (c:amaz:5761)]]></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ty Quarterly News : newsletter of the Expert Legal Group on the Application of European Law on Equal Treatment between Women and Men (c:amaz:5747)]]></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s : nieuwsbrief van de Coördinatiegroep - Positieve Acties van de Europese Commissie (c:amaz:5746)]]></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ons positives : bulletin du Groupe de Coordination - Actions Positives de la Commission Européenne (c:amaz:5745)]]></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ualité trimestrielle du droit de l'égalité : bulletin d'information du groupe d'experts juridiques sur l'application du droit communautaire en matière d'égalité de traitement entre les femmes et les hommes (c:amaz:5604)]]></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ssociation pour le développement de l'histoire des femmes et du genre Mnémosyne : bulletin d'information (c:amaz:5435)]]></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rking papers 'Etnische minderheden in België' (c:amaz:54)]]></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lletin on Women and Employment in the EC (c:amaz:5352)]]></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wsletter / European Women's Lobby (c:amaz:5011)]]></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ttre circulaire du Lobby Européen des Femmes (c:amaz:50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olution de la mortalité foeto-infantile en Région bruxelloise : 2000-2010 (c:amaz:12886)]]></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s bulletin [Edition française] (c:amaz:5009)]]></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s bulletin [English edition] (c:amaz:5008)]]></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lletin sur les Femmes et l'Emploi dans la C.E. (c:amaz:5006)]]></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ionale Vrouwenraad : driemaandelijks tijdschrift (1982-1992) (c:amaz:47)]]></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blikatielijst (c:amaz:46)]]></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xtant : revue du Groupe Interdisciplinaire d'Études sur les Femmes (c:amaz:4542)]]></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smededeling van Leona Detiège, Vlaamse Minister van tewerkstelling en sociale aangelegenheden (c:amaz:45)]]></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barometer : public opinion in the European Union (c:amaz:4297)]]></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K Brief (c:amaz:4149)]]></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ijdschrift voor vrouwenstudies (c:amaz:36)]]></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2024-05-09T15:33:35Z</dcterms:created>
  <dcterms:modified xsi:type="dcterms:W3CDTF">2024-05-09T15:33:35Z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