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presProps" Target="presProps.xml"/>
  <Relationship Id="rId19" Type="http://schemas.openxmlformats.org/officeDocument/2006/relationships/viewProps" Target="viewProps.xml"/>
  <Relationship Id="rId2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556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omen and men in Belgium : towards an equal society (c:amaz:14221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lag van de Commissie aan de Raad over de stand van toepassing op 12 februari 1978 van het beginsel van gelijke beloning van mannelijke en vrouwelijke werknemers (c:amaz:6492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t federaal gelijke-kansenbeleid (c:amaz:10484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fédérale de l'égalité des chances (c:amaz:10483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lijkheid tussen mannen en vrouwen : een onbeëinde weg (c:amaz:10482)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galité des femmes et des hommes : un parcours inachevé (c:amaz:10481)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rapprochement fondé [lecture] (c:amaz:21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orte aanduiding van wat het boek 'Une révolution de la pensée : maoïsme et féminisme à travers Tel Quel, Les Temps Modernes et Esprit', van Ieme van der Poel, uitgegeven bij Rodopi, Amsterdam-Atlanta, 1992 te bieden heeft. Deel 1 beschrijft de opkomst van het Parijse feminisme en zijn flirt met het Chinese maoïsme. Deel 2 betreft het ontstaan van de vrouwenbeweging in Frankrijk en de invloeden van het Amerikaanse feminisme hierop, zoals dat tot uiting komt via de hoger genoemde tijdschriften.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rouwen en mannen in België : naar een egalitaire samenleving (c:amaz:10138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et hommes en Belgique : vers une société égalitaire (c:amaz:10137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omen and men in Belgium : towards an equal society (c:amaz:10136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jst van de adviezen / Commissie Vrouwenarbeid (c:amaz:5178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beroepensegregatie in België (1970-1988) (c:amaz:6324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volutie van de deeltijdse arbeid in België (december 1990) (c:amaz:5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ochure met statistische gegevens over de evolutie van de deeltijdse arbeid tijdens de jaren '70 en '80.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tional report of Hellas (Greece) : World conference to review and appraise the achievements of the United Nations decade for women equality, development and peace : Nairobi, Kenya, July 15-26 1985 : summarised version (c:amaz:6826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iviteitenverslag V 1979 / Ministerie van Tewerkstelling en Arbeid. Commissie Vrouwenarbeid (c:amaz:678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2024-05-17T09:49:27Z</dcterms:created>
  <dcterms:modified xsi:type="dcterms:W3CDTF">2024-05-17T09:49:27Z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