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presProps" Target="presProps.xml"/>
  <Relationship Id="rId165" Type="http://schemas.openxmlformats.org/officeDocument/2006/relationships/viewProps" Target="viewProps.xml"/>
  <Relationship Id="rId16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34142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06_ca_object_representations_media_5169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431_ca_object_representations_media_4250_large9.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655_ca_object_representations_media_4247_large10.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438_ca_object_representations_media_2642_large48.jpg"/>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729_ca_object_representations_media_2901_large11.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524_ca_object_representations_media_2897_large12.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3.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152_ca_object_representations_media_3482_large49.jpg"/>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893_ca_object_representations_media_2832_large14.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207_ca_object_representations_media_2803_large15.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29_ca_object_representations_media_4992_large16.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543_ca_object_representations_media_4442_large17.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207_ca_object_representations_media_4603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582_ca_object_representations_media_3781_large18.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674_ca_object_representations_media_2902_large19.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772_ca_object_representations_media_4665_large20.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29_ca_object_representations_media_4439_large21.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704_ca_object_representations_media_3648_large22.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85_ca_object_representations_media_2906_large23.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396_ca_object_representations_media_4441_large24.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468_ca_object_representations_media_4619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087_ca_object_representations_media_2927_large25.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362_ca_object_representations_media_2904_large26.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715_ca_object_representations_media_4574_large27.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155_ca_object_representations_media_4438_large28.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220_ca_object_representations_media_3426_large29.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330_ca_object_representations_media_3363_large30.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332_ca_object_representations_media_4604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211_ca_object_representations_media_4435_large31.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322_ca_object_representations_media_3427_large32.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236_ca_object_representations_media_3362_large33.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444_ca_object_representations_media_2340_large34.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795_ca_object_representations_media_2207_large35.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667_ca_object_representations_media_4436_large36.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489_ca_object_representations_media_4437_large37.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00_ca_object_representations_media_2172_large38.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256_ca_object_representations_media_2170_large39.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283_ca_object_representations_media_4434_large40.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432_ca_object_representations_media_2169_large41.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677_ca_object_representations_media_4432_large42.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639_ca_object_representations_media_4480_large5.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330_ca_object_representations_media_2628_large43.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376_ca_object_representations_media_4443_large6.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360_ca_object_representations_media_4433_large44.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446_ca_object_representations_media_3223_large45.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686_ca_object_representations_media_3222_large46.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700_ca_object_representations_media_2150_large4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907_ca_object_representations_media_4186_large7.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303_ca_object_representations_media_4440_large8.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al gender gap report 2021: insight report 2021 (c:amaz:146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other generation of women will have to wait for gender parity, according to the World Economic Forums Global Gender Gap Report 2021. As the impact of the COVID-19 pandemic continues to be felt, closing the global gender gap has increased by a generation from 99.5 years to 135.6 yea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 si nous faisions le choix d'apprendre autrement ? (c:amaz:13530)]]></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hommes, le temps professionnel, familial et ménager : l'image du père, time-management, la socialisation des fonctions parentales (c:amaz:3331)]]></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chure kinderopvang en vrijetijdsbesteding voor jongeren : een overzicht van het aanbod in de provincie West-Vlaanderen (c:amaz:3086)]]></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leuters en hun huishoudens in de kijker (c:amaz:2640)]]></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 rollen en rolpatronen : cursus (c:amaz:2360)]]></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4 (c:amaz:19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jaarverslag geeft een overzicht van de activiteiten van zowel de Federatie CGSO, de Vereniging CGSO (het informatie- en documentatiecentrum), het Vormingscentrum Jos Van Ussel en de veertien aangesloten verenigingen gedurende het werkjaar 1994.]]></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 en Gezin. Jaarverslag 1994 (c:amaz:18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jaarverslag wordt een overzicht gegeven van de werking van Kind en Gezin in 1994.]]></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ek Vrouwenstudies : een leidraad voor onderzoek in Vlaanderen (c:amaz:4406)]]></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studies : manuel de ressources (c:amaz:14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Manuel de ressources' vormt de tegenpool van het 'Handboek', dat door het UIA 'Steunpunt Women's Studies' werd uitgegeven als sluitstuk van het 'Steunpunt Women's Studies'. Het ULB Steunpunt heeft voor dit handboek beroep gedaan op terzake onderlegde specialisten wier werk al diepe sporen heeft nagelaten op de feministische studies op internationaal vlak. Maar ook de nieuwe generatie feministische onderzoeksters die op dit ogenblik bedrijvig zijn in universitaire centra werden aan het woord gelaten. Het volume, dat in grote mate de neerslag is van twee cycli van seminaries, omvat vier delen. Het eerste, en veruit het belangrijkste deel gaat over vrouwen en politiek; het tweede is gewijd aan de methodologische bijdrage van diverse feministische werken aan de sociale wetenschappen; het derde schetst een stand van zaken betreffende de meisjes in het Franstalige onderwijs op basis van beschikbare gegevens; het vierde deel tenslotte stelt een (voorlopig) bilan voor van de 'Women's Studies' langs Franstalige zijde. Er werden Nederlandstalige samenvattingen van de artikelen opgenomen.]]></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s baby peuter kleuter boek : presentatie (c:amaz:11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rsvoorstelling van 'Ons baby, peuter, kleuter boek', een gezamelijke editie van de KVLV en de Standaard uitgeverij. De permap bevat een situering van het boek binnen de werking van de KVLV en een toelichting van de in dit boek behandelde thema's door de auteur Mia Brumagne. Het boek gaat over kinderen van 0 - 6 jaar en is in een heldere, leesbare taal geschreven. Een waaier van onderwerpen over zwangerschap, geboorte, ontwikkeling en opvoeding komen aan bod. Het boek bevat ook informatieve illustraties. Ook de inleiding bij de voorstelling van het boek van Dr. P. Adriaenssens, hoofd Afdeling Kinder- en Jeugdpsychiatrie van het UZ Gasthuisberg, werd opgenomen.]]></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nen als verzorgers : naar een cultuur van verantwoordelijkheid, verdeling en gelijkwaardigheid tussen vrouwen en mannen bij de verzorging en opvoeding van kinderen : verslag van een internationaal seminar (Ravenna ; 21-22 mei 1993) (c:amaz:833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pprendre autrement : dans quel cadre ? (c:amaz:13527)]]></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hommes et la garde d'enfants : vers une culture de responsabilité, de partage et de réciprocité entre les femmes et les hommes dans la garde et l'éducation des enfants : rapport d'un séminaire international (Ravenne ; 21-22 mai 1993) (c:amaz:8335)]]></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conferentie 'Buitenschoolse Kinderopvang' (c:amaz:4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elichting bij de publicatie 'Nablijven! Kinderopvang in de basisscholen van het arrondissement Leuven', door Chris De Paepe. De auteur stelt de kwaliteit van de kinderopvang in het arrondissement Leuven in vraag.]]></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nen als kinderverzorgers : verslag van een technisch seminar van het Netwerk Kinderopvang van de Europese Commissie (Glasgow 18-19 mei 1990) (c:amaz:8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r voorbereiding van het seminarie werden vier documenten verspreid over de man als vader en hun betrokkenheid met hun eigen of andere kinderen.  Deze vier documenten werden als discussieforum gebruikt waarop het seminarie zijn besluiten heeft gevormd.]]></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hommes et la garde d'enfants : rapport d'un séminaire technique organisé par le Réseau des Modes de Garde d'Enfants de la Communauté Européenne (Glasgow ; 18-19 mars [sic] 1990) (c:amaz:8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r voorbereiding van het seminarie werden vier documenten verspreid over de man als vader en hun betrokkenheid met hun eigen of andere kinderen. Deze vier documenten werden als discussieforum gebruikt waarop het seminarie zijn besluiten heeft gevormd.]]></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as carers for children : report on an EC Childcare Network Technical Seminar (Glasgow ; May 18-19 1990) (c:amaz:8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r voorbereiding van het seminarie werden vier documenten verspreid over de man als vader en hun betrokkenheid met hun eigen of andere kinderen. Deze vier documenten werden als discussieforum gebruikt waarop het seminarie zijn besluiten heeft gevormd.]]></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report of Hellas (Greece) : World conference to review and appraise the achievements of the United Nations decade for women equality, development and peace : Nairobi, Kenya, July 15-26 1985 : summarised version (c:amaz:6826)]]></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invoering van het opvoedersloon (c:amaz:9565)]]></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instaurant le salaire-éducation (c:amaz:9564)]]></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 papa, comment as-tu appris à t'occuper de moi? : le rôle des services d'accueil des jeunes enfants dans le soutien à une répartition plus égale des responsabilités familiales entre les pères et les mères (c:amaz:8334)]]></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thers, nurseries and childcare : the role of services for young children in supporting more equal sharing of family responsabilities between fathers and mothers (c:amaz:833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omètre sur l'émancipation : couverture par la presse (c:amaz:7944)]]></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d feel ashamed': girls' bodies and sports participation (c:amaz:7463)]]></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ference book on women of China (c:amaz:7239)]]></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voeden of africhten ? : over het grootbrengen van een nieuwe generatie vrouwen en mannen (c:amaz:697)]]></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 zijn onze manieren (c:amaz:6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gaat na of Turkse ouders andere waarden en normen aannemen dan Vlaamse ouders bij de opvoeding van hun kinderen.]]></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développement : des pistes à suivre (c:amaz:6824)]]></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waliteit in de kinderopvang (themanummer) (c:amaz:5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tijdschriftnummer is volledig gewijd aan de kwaliteit van de kinderopvang in Vlaanderen. Het omvat ideeën, standpunten over kwaliteitsvolle kinderopvang vanuit verschillende invalshoeken : ouders, kinderen, pedagogen...]]></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werking in Vlucht- en Onthaaltehuizen (c:amaz:55)]]></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sertion professionnelle des femmes diplômées au Maroc : utilisation des modèles économétriques (c:amaz:5225)]]></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ituation of girls and young women (c:amaz:4940)]]></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new role for men : partners for women's empowerment (c:amaz:405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lles et garçons à l'école : comment sortir de l'inégalité? (c:amaz:7902)]]></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fiel van een leider (c:amaz:4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beschrijft het reilen en zeilen van een kinderopvangcentrum dat pedagogisch begeleid wordt en daarbij nog produkt- en marktgericht i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decreet houdende de inrichting van opvoedingsondersteuning (c:amaz:3998)]]></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betekenis van de kinderopvang voor de hedendaagse gezinnen : lezing ter gelegenheid van de academische zitting 1993 'Werken aan een betere kinderopvang' (c:amaz:3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er en meer kinderen worden niet meer alleen opgevoed door hun ouders. Wanneer men in een gezin met twee uit werken gaat is men genoodzaakt de kinderen in de opvang te plaatsen. De opvoeding van het kind berust dan ook voor een groot gedeelte bij de opvanginstantie. Hoe is het gesteld met de begeleiding en de vorming die hier worden aangeboden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g het belang van het kind ook 'roze' geinterpreteerd worden ? : Juridische aspecten van homoseksueel ouderschap (c:amaz:3243)]]></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en in nieuw-samengestelde gezinnen (c:amaz:3239)]]></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hun apenjaren (c:amaz:3212)]]></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angst tot zelfvertrouwen' (c:amaz:3192)]]></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otouders passen op : over kinderopvang voor ouders en grootouders (c:amaz:3124)]]></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derschap gedeeld : getuigenis omtrent co-ouderschap (c:amaz:3071)]]></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efmoeders op de barricade (c:amaz:29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een gesprek met Mieke Grandjean, voorzitster van de Vlaamse Vereniging voor Stiefmoeders, wordt dieper ingegaan op het nut van deze vereniging en de problemen waarmee de vrouwen naar de groep komen. Verder geeft zij enkele nuttige tips voor stiefmoeders, zoals duidelijke afspraken, zich financieel veiligstellen, geen pesterijen toelaten, en dergelijke meer. Wanneer vrouwenhiermee rekening houden vooraleer ze in een nieuw-samengesteld gezin stappen, zouden er al hel wat problemen voorkomen kunnen word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ole, un casse-tête pour les familles monoparentales ? (c:amaz:7898)]]></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en ouder blijven : een kindvriendelijke oplossing bij echtscheiding [themanummer] (c:amaz:2662)]]></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waliteit gevraagd (c:amaz:2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inderen hebben in de eerste plaats recht op een kwalitatieve opvang.]]></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jn dochter was een hoer!' : de onverbrekelijke band tussen een meisje van plezier en haar moeder (c:amaz:2192)]]></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kind als koning, keizer, admiraal : leidt de moderne opvoeding tot etterbakjes ? (c:amaz:2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spreking door Ingeborg van Teeseling van het boek 'Monsters van kinderen, draken van ouders' door Mirjam Schöttelndreier. Het gezin staat vandaag meer dan centraal en kinderen zijn belangrijk, tellen mee in de maatschappij, maar volgens Schöttelndreirer zit de opvoeding van onze kinderen flink in de mist. We worden overstelpt door informatie en vele ouders raken de weg kwijt in de moderne maatschappij. Zij pleit in haar boek voor een normalisering van de opvoeding.]]></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isation domestique et norme temporelle (c:amaz:19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oe mensen omgaan met tijd en ruimte is cultureel bepaald. Het doorgeven van deze culturele eigenheid gebeurt primair in de schoot van het gezin en in de dagelijkse opeenvolging van huishoudelijke handelingen. Aan de hand van een analyse van het ochtendgebeuren, waarin een reeks van activiteiten zich noodzakelijkwijze onder een vrij grote tijdsdruk opvolgen, laat dit artikel zien hoe de verantwoordelijkheid voor het zich eigen maken van culturele ruimte- en tijdsnormen vooral bij de moeders ligt.]]></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 deeltijdsen in kinderdagverblijven ? (c:amaz:18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ds begin januari is de reglementering voor het deeltijds werk in kinderdagverblijven veranderd. Voortaan bestaan er meer deeltijdse formules tussen een halftijdse en een voltijdse betrekking in. Bovendien bestaat er geen beperking meer op het aantal deeltijdse werknemers per instelling. In deze bijdrage stelt men zich de vraag of het emotionele opvoedingsklimaat in de kinderdagverblijven door steeds wisselende opvoeders niet in het gedrang komt.]]></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eners thuis...' : een JAC-brochure voor ouders over jongeren (c:amaz:1731)]]></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jn ouders...' : een JAC-brochure voor jongeren over ouders (c:amaz:1730)]]></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 moet er van zo'n kind terechtkomen ? : afscheid van het traditionele gezin (c:amaz:16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tracht Anja Meulenbelt een aantal mythen over het gelukkige kind, opgroeiend in een traditioneel gezin te ontkrachten. Steeds minder kinderen worden grootgebracht in het traditionele gezin. Naast de toename van het aantal alleenstaande moeders wordt een steeds grotere groep kinderen opgevoed door volwassenen die met de conceptie niets of weinig te maken hadden. Anja Meulenbelt ontdekte dat het alternatieve gezin zo gek nog niet is.]]></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cowboyfilms valt een kind in slaap : hoe slecht is geweld op de televisie ? (c:amaz:16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de filosofe Myriam Miedzam over het toenemende geweld dat vooral een mannenaangelegenheid blijkt te zijn. In de Verenigde Staten worden negen van de tien geweldmisdrijven gepleegd door mannen. Het kijken naar geweldfilms op televisie zou hierin een grote rol spelen : jongetjes zouden steeds meer het gewelddadige rolpatroon copiëren. Volgens Myriam Miedzam moet het ons dan ook niet verwonderen dat jongetjes van negen en tien jaar oud hun leeftijdgenootjes vermoorden voor een paar sportschoen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omètre de l'émancipation d'Amazone : les résultats (c:amaz:7864)]]></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oede reputatie en de goede opvoeding (c:amaz:1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ls onderwijzer is het niet meer genoeg om louter je vak te geven. Meer en meer wordt er door de ouders verwacht dat ook de school inspeelt op de opvoeding en de individuele problemen van de leerlingen.]]></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of China (c:amaz:142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men of China has been published since 1952, and is sponsored and administered by the All-China Women's Federation, the largest women's organisation in China. It remains the only monthly English-language magazine with the specific purpose of introducing Chinese women to the world. Women of China keeps global readers informed about Chinese culture and the reality of Chinese women's lives, experiences and perspectives.]]></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ating trafficking in persons : a handbook for parliamentarians (c:amaz:12174)]]></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euwsamengestelde gezinnen : advies aan aanstaande stiefouders (c:amaz:11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ierbij geeft men een opsomming van een aantal tips voor mannen en vrouwen die in een nieuwsamengesteld gezin terecht komen. Deze tips hebben zowel betrekking op de stiefkinderen als op de nieuwe partner.]]></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ldoorbrekend opvoeden (c:amaz:11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aat men in op het niet-seksistisch opvoeden van kinderen om aloude rolpatronen te doorbreken. Hierbij geeft men een aantal voorbeelden waarbij men in de opvoeding roldoorbrekend zou kunnen optreden.]]></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ituation des enfants dans le monde 2007 : femmes et enfants, le double dividende de l'égalité des sexes (c:amaz:11536)]]></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ate of the world's children 2007 : women and children, the double dividend of gender equality (c:amaz:11535)]]></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clus et invisibles : la situation des enfants dans le monde 2006 (c:amaz:11251)]]></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cluded and invisible : the state of the world's children 2006 (c:amaz:11250)]]></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opleiding van werkers in de kinderopvang : een pleidooi voor hoger beroepsonderwijs (c:amaz:10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jdens een studiedag te Gent over 'opleidingen kinderopvang' werd een voordracht gehouden waarvan men hier een samenvatting geeft. In deze voordracht kwam het probleem van de kwalitatieve kinderopvang ter sprake. In een eerste deel schetst men het profiel van de huidige onthaalmoeder of opvoeder. In een tweede deel raakt men de knelpunten aan waar deze opvangers mee geconfronteerd worden, zoals : het opvoeden van meerdere kinderen, hanteren van dag- en activiteitenprogramma, samenwerking met ouders enz. In een laatste deel bespreekt men eventuele opleidingen voor werkers in kindercentr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95-2015 : 20 years of the Beijing Platform for Action : from words to action (c:amaz:7783)]]></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januari 2001 : Decreet houdende de inrichting van activiteiten inzake opvoedingsondersteuning (c:amaz:10009)]]></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janvier 2001 : Décret portant organisation d'activités en matière d'appui à l'éducation [traduction] (c:amaz:1000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osing the gender gap : the gender parity taskforces (c:amaz:775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innen in transitie : de invloed van de transgender ouder op het algemeen welzijn van het kind (c:amaz:144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voorliggende onderzoeksrapport bevat de bevindingen van het onderzoeksproject Gezinnen in transitie: de invloed van een transgender ouder op het algemeen welzijn van het kind. Dit onderzoeksproject had als doelstelling de ervaringen van kinderen met een transgender ouder te bestuderen. Onderzoek naar de ervaringen en gevolgen bij kinderen met een transgender ouder is erg schaars, al bestaan er heel wat vaak heteronormatieve - assumpties over de invloed ervan op het welzijn en de identiteitsontwikkeling van het kind. Met dit exploratieve onderzoek wilden we de ervaringen van kinderen waarbij één van de ouders een transitie meemaakt, nagaan en de invloed hiervan onderzoeken op het algemeen welzijn en de identiteitsontwikkeling van het kind. Daarnaast had dit onderzoeksproject als doel de noden van deze kinderen en hun gezinnen in kaart te brengen om hen zo in de toekomst beter te ondersteunen en te helpen. Het onderzoek was afgebakend tot volgende twee onderzoeksvragen: Wat is de invloed van het hebben een transgender ouder op het algemeen welzijn en de identiteitsontwikkeling van een kind? Wat zijn de mogelijke hulpvragen van zowel het kind als de beide ouders tijdens en na het transitieproces van de trans oud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15 (c:amaz:1376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17-2018 (c:amaz:1393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des sexes dans l'éducation : aptitudes, comportement et confiance (c:amaz:1277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ABC of gender equality in education : aptitude, behaviour, confidence (c:amaz:1276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of the Beijing Platform for action+20 and the opportunities for achieving gender equality and the empowerment of women in the post-2015 development agenda (c:amaz:1272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ole à la maison : pas à la portée de tous! (c:amaz:790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çons et filles sont-ils aussi bien préparés face à l'avenir ? (c:amaz:1399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14 (c:amaz:1376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avantages de l'égalité entre les hommes et les femmes : rapport de discussion en ligne (c:amaz:1253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nd l'école rentre à la maison : le temps scolaire à la maison, ses causes et conséquences (c:amaz:790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cies for sexuality : education in the European Union (c:amaz:715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13 (c:amaz:1376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ilation of good practices to prevent and combat sexism in Council of Europe member states (c:amaz:1394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énurie de places dans les écoles bruxelloises : quelques causes et effets (c:amaz:793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20 maart 2012 : je studie nu bepaalt mee je loon later : de invloed van studiekeuze op loopbaan en loon (c:amaz:7906)]]></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cus op gezinsvriendelijke gemeenten : speerpunten volgens gezinnen (c:amaz:713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ulti-annual financial framework 2014 - 2020 from a gender equality perspective : notes (c:amaz:678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ve action measures to ensure full equality in practice between men and women, including on company boards (c:amaz:1390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12 (c:amaz:1376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in België : genderstatistieken en genderindicatoren : persconferentie van 21 februari 2012 (c:amaz:1206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en Belgique : statistiques et indicateurs de genre : conférence de presse du 21 février 2012 (c:amaz:1206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en Belgique : statistiques et indicateurs de genre (c:amaz:1202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in België : genderstatistieken en genderindicatoren [Deel 1] (c:amaz:118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rochure is de tweede editie van een instrument over genderstatistieken en genderindicatoren uitgegeven door het Instituut. 'Meten is weten'. Dat was het uitgangspunt van de eerste editie van de publicatie Vrouwen en mannen in België, en dit blijft ook de leidraad van deze tweede editie. In deze publicatie wordt een heel aantal genderstatistieken en -indicatoren samengebracht. Het gaat bijvoorbeeld over de verschillende participatie van vrouwen en mannen op de arbeidsmarkt, hun verschillende tijdsbesteding en hun verschillend surfgedrag op internet, het aantal vrouwen en mannen in topfuncties, enzovoort. Het betreft in deze publicatie in de eerste plaats gegevens die de voorbije jaren werden geproduceerd of samengesteld door de federale overheidsdiensten. De bedoeling van deze publicatie is om op een objectieve manier de verschillen tussen vrouwen en mannen voor te stellen, en om zo de maatschappelijke gender(on-)gelijkheid zichtbaar te mak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needs to reach everyone : gender equality and disability (c:amaz:1393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11 (c:amaz:13757)]]></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ncipes d'autonomisation des femmes : pour l'entreprise aussi, l'égalité est une bonne affaire (c:amaz:12067)]]></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empowerment principles : equality means business (c:amaz:12066)]]></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in België : genderstatistieken en genderindicatoren [Deel 2] (c:amaz:120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rochure is de tweede editie van een instrument over genderstatistieken en genderindicatoren uitgegeven door het Instituut. 'Meten is weten'. Dat was het uitgangspunt van de eerste editie van de publicatie Vrouwen en mannen in België, en dit blijft ook de leidraad van deze tweede editie. In deze publicatie wordt een heel aantal genderstatistieken en -indicatoren samengebracht. Het gaat bijvoorbeeld over de verschillende participatie van vrouwen en mannen op de arbeidsmarkt, hun verschillende tijdsbesteding en hun verschillend surfgedrag op internet, het aantal vrouwen en mannen in topfuncties, enzovoort. Het betreft in deze publicatie in de eerste plaats gegevens die de voorbije jaren werden geproduceerd of samengesteld door de federale overheidsdiensten. De bedoeling van deze publicatie is om op een objectieve manier de verschillen tussen vrouwen en mannen voor te stellen, en om zo de maatschappelijke gender(on-)gelijkheid zichtbaar te make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906000" cy="4572000"/>
          <a:chOff x="0" y="228600"/>
          <a:chExt cx="9906000" cy="4572000"/>
        </a:xfrm>
      </p:grpSpPr>
      <p:pic>
        <p:nvPicPr>
          <p:cNvPr id="1" name="" descr="Image"/>
          <p:cNvPicPr>
            <a:picLocks noChangeAspect="1"/>
          </p:cNvPicPr>
          <p:nvPr/>
        </p:nvPicPr>
        <p:blipFill>
          <a:blip r:embed="rId2"/>
          <a:stretch>
            <a:fillRect/>
          </a:stretch>
        </p:blipFill>
        <p:spPr>
          <a:xfrm>
            <a:off x="457200" y="1371600"/>
            <a:ext cx="9448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en Belgique : statistiques et indicateurs de genre (c:amaz:11898)]]></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et adolescence : enjeux éducatifs et politiques (c:amaz:671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les femmes et les hommes en Wallonie : photographie statistique (c:amaz:642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10 (c:amaz:13758)]]></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stéréotypes de genre : identités, rôles sociaux et politiques publiques (c:amaz:6194)]]></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on perdu contre idees reçues (c:amaz:1418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barometer 2018: Diversiteit? Natuurlijk! : op verkenning naar meer diverse bedrijfsbiotopen (c:amaz:134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eder jaar doet Trendhuis in samenwerking met partners een bevraging naar wat er leeft op de arbeidsmarkt. Dit jaar is het centrale thema 'diversiteit'. Zij gaan onder andere op zoek naar antwoorden op volgende vragen: (1) Hoe belangrijk vind jij diversiteit op de werkvloer? (2) Hoeveel waarde hecht jij aan een werkgever die diversiteit mogelijk maakt? (3) Ben jij ooit (on)rechtstreeks in aanraking gekomen met discriminatie op de werkvlo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09 (c:amaz:13759)]]></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égalite entre les femmes et les hommes 2009 / Commission européenne. Direction-Général de l'Emploi, des Affaires Sociales et de l'Egalité des Chances (c:amaz:11607)]]></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equality between women and men 2009 / European Commission. Directorate-General for Employment, Social Affairs and Equal Opportunities (c:amaz:11606)]]></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6905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jaarboek 2008 : MV united (c:amaz:609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38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M Lokaal : toolkit voor gelijke kansen (c:amaz:604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08 (c:amaz:13756)]]></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38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jaarboek 2007 : MV united (c:amaz:604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deelde pedagogische verantwoordelijkheid ? : de opvoedingsbelofte in het licht van de rechten van de mens en de rechten van het kind (c:amaz:6005)]]></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07 (c:amaz:13754)]]></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luiting van mensen met een handicap : de Europese strategie voor gelijke kansen (c:amaz:1151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18 (c:amaz:13805)]]></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clusion des personnes handicapées : la stratégie de l'Europe en matière d'égalité des chances (c:amaz:11511)]]></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cluding people with disabilities : Europe's equal opportunities strategy (c:amaz:11510)]]></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t practices for girl- and young women-friendly cities : towards an international dialogue (c:amaz:7444)]]></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huwelijkscontract naar opvoedingsbelofte (c:amaz:6389)]]></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ékin, objectifs du millénaire... : les femmes et les filles en marche vers l'éducation (c:amaz:6036)]]></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illenium Development Goals Report : 2006 (c:amaz:6019)]]></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hommes : différences et inégalités (c:amaz:5979)]]></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Hungary, 2005 (c:amaz:5969)]]></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x rythmes de l'enfance (c:amaz:5949)]]></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jaarboek 2006 : MV united (c:amaz:590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17 (c:amaz:13765)]]></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06 (c:amaz:13755)]]></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534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in België : genderstatistieken en genderindicatoren (c:amaz:114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rochure is de eerste editie van een instrument over genderstatistieken en genderindicatoren uitgegeven door het Instituut. Vele domeinen komen in de brochure aan bod: bevolking, migratie, betaalde arbeid, ondernemerschap, inkomen, armoede, vorming, participatie in wetenschap en technologie, combinatie arbeid-gezin, besluitvorming, gezondheid, geweld, criminaliteit,... De brochure is eenvoudig, overzichtelijk en toegankelijk. De man-vrouwverschillen die in de brochure naar voor komen zijn vaak een gevolg van ongelijke behandeling en stereotiepe denkbeelde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en Belgique : statistiques et indicateurs de genre (c:amaz:11403)]]></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ité dans l'éducation : acquis et perspectives : le rapport 'GAP', première partie (c:amaz:11245)]]></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king action : achieving gender equality and empowering women (c:amaz:6821)]]></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anzin van het gezin : duurzame relaties en opvoeden in de 21ste eeuw (c:amaz:57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onderzoekt de mogelijkheden en de valkuilen van duurzame relaties, nieuwe gezinsvormen en opvoedingsstijlen in de 21ste eeuw.' (Outside back cove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Ireland 2005 (c:amaz:5753)]]></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illenium Development Goals Report : 2005 (c:amaz:5625)]]></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empowerment : measuring the global gender gap (c:amaz:5614)]]></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en Wallonie : portrait statistique (c:amaz:549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e gendermonitor 2016 (c:amaz:1345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Vlaamse Gendermonitor wordt opgemaakt ter ondersteuning van het Vlaamse gelijkekansenbeleid. De monitor brengt de maatschappelijke positie en participatie van mannen en vrouwen op een bevattelijke en overzichtelijke manier in kaart en volgt de evolutie ervan op. De gendermonitor geeft op basis van cijfers een beeld van de verschillen, gelijkenissen en evoluties op het vlak van onderwijs en opvoeding, betaalde en onbetaalde arbeid, inkomen en armoede, gezondheid, besluitvorming, sociale participatie, maar ook attitudes en gedrag.]]></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chievements and prospects in education : the GAP report, part one (c:amaz:11244)]]></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ancing women in the workplace : statistical analysis (c:amaz:5665)]]></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motion de l'approche intégrée de l'égalité entre les sexes à l'école (c:amaz:11159)]]></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gender mainstreaming in schools (c:amaz:11158)]]></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Millenium Development Goals (c:amaz:5608)]]></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education for all : the leap to equality : EFA global monitoring report 2003/4 (c:amaz:4872)]]></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e monde 2000 : des chiffres et des idées (c:amaz:9871)]]></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a de buenas prácticas para conciliar la vida familiar y profesional (c:amaz:5629)]]></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se guise for reconciling family and working life (c:amaz:14771)]]></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rld's women 2000 : trends and statistics (c:amaz:986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16 (c:amaz:13762)]]></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mes-femmes, l'introuvable égalité : la place contradictoire des femmes dans la société française (c:amaz:57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situation des femmes au sein de la société française est fondamentalement contradictoire. Au terme de quatre décennies de bouleversements importants, les acquis sont réels, mais restent fragiles. Les limites doivent d'emblée être soulignées en raison notamment du succès d'une rhétorique convenue sur la ' féminisation des moeurs' ou sur l'émancipation des femmes qui serait ' désormais réalisée', en raison aussi de l'accent mis tout au long des débats de ces dernières années sur la parité et sur les inégalités dans la représentation politique. Le brouillage idéologique empêche trop souvent de prendre l'exacte mesure des inégalités persistantes entre les sexes. C'est pourquoi on tentera de brosser, certes à gros traits, un tableau de la place contradictoire des femmes dans la société française d'aujourd'hui, en mettant l'accent plus particulièrement sur l'espace domestique qui reste l'épicentre de la domination masculine.' (p. 19)]]></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aspecten van zorg in de opvoeding : waardering, verdeling en overdracht van de 'vrouwelijke zorg' in het gezin (c:amaz:4193)]]></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studies als onderzoekslijn : verslag workshop (c:amaz:3753)]]></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asures in favour of the family and children with a view to the exchange of information and experience : call for proposals (c:amaz:3257)]]></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ference manual on equal opportunities and gender dimension : ... in primary and secondary education in the European Union (c:amaz:3204)]]></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otouders zijn niet weg te denken uit de kinderopvang : persconferentie (c:amaz:3123)]]></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ab women 1995 : trends, statistics and indicators (c:amaz:4692)]]></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ten van kinderen met een handicap : themadag 19 november 1997 (c:amaz:3274)]]></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en en jongeren in gezin en samenleving : krachtlijnen : VLD-studiedag (26 avril 1997 ; Brussel) (c:amaz:2840)]]></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hommes, le temps professionnel, familial et ménager : le temps d'une nouvelle paternité ? (c:amaz:3333)]]></a:t>
            </a:r>
          </a:p>
        </p:txBody>
      </p:sp>
    </p:spTree>
  </p:cSld>
  <p:clrMapOvr>
    <a:masterClrMapping/>
  </p:clrMapOvr>
</p:sld>
</file>

<file path=ppt/theme/theme1.xml><?xml version="1.0" encoding="utf-8"?>
<a:theme xmlns:a="http://schemas.openxmlformats.org/drawingml/2006/main" name="Theme29">
  <a:themeElements>
    <a:clrScheme name="Theme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161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2024-05-10T07:12:30Z</dcterms:created>
  <dcterms:modified xsi:type="dcterms:W3CDTF">2024-05-10T07:12:30Z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