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3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470_ca_object_representations_media_230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olences sexuelles en temps de guerre (c:amaz:666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2024-05-17T06:23:33Z</dcterms:created>
  <dcterms:modified xsi:type="dcterms:W3CDTF">2024-05-17T06:23:33Z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