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presProps" Target="presProps.xml"/>
  <Relationship Id="rId175" Type="http://schemas.openxmlformats.org/officeDocument/2006/relationships/viewProps" Target="viewProps.xml"/>
  <Relationship Id="rId17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288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5_ca_object_representations_media_526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47_ca_object_representations_media_5032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70_ca_object_representations_media_3107_large49.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6_ca_object_representations_media_4985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66_ca_object_representations_media_4977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679_ca_object_representations_media_4952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7_ca_object_representations_media_4942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102_ca_object_representations_media_4932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75_ca_object_representations_media_4931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_ca_object_representations_media_4930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71_ca_object_representations_media_492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83_ca_object_representations_media_492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95_ca_object_representations_media_526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75_ca_object_representations_media_490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46_ca_object_representations_media_489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8_ca_object_representations_media_4885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78_ca_object_representations_media_468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15_ca_object_representations_media_4680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49_ca_object_representations_media_4679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23_ca_object_representations_media_466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23_ca_object_representations_media_2103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61_ca_object_representations_media_4373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26_ca_object_representations_media_4372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14_ca_object_representations_media_526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6_ca_object_representations_media_4371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86_ca_object_representations_media_3977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19_ca_object_representations_media_4215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73_ca_object_representations_media_4213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327_ca_object_representations_media_4164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2801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6_ca_object_representations_media_2691_large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30_ca_object_representations_media_512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77_ca_object_representations_media_4216_large3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491_ca_object_representations_media_4219_large3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69_ca_object_representations_media_2312_large40.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2_ca_object_representations_media_5122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9_ca_object_representations_media_2311_large41.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29_ca_object_representations_media_4396_large4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2_ca_object_representations_media_4169_large4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528_ca_object_representations_media_2375_large44.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192_ca_object_representations_media_5058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_ca_object_representations_media_2333_large45.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52_ca_object_representations_media_2324_large4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40_ca_object_representations_media_5125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088_ca_object_representations_media_5124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76_ca_object_representations_media_2325_large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6_ca_object_representations_media_5118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1_ca_object_representations_media_2335_large48.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ftig jaar strijd: een feministische agenda voor de toekomst (c:amaz:147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VID-19, nouvel ennemi des droits des femmes? (c:amaz:144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andémie de COVID-19 met en évidence, encore davantage, les inégalités femmes-hommes et la condition des femmes dans nos sociétés pourtant dans un projet égalitaire. La commission Jeunes du Conseil des femmes francophones de Belgique a souhaité faire le point et passer en revue, de façon synthétique, les différentes thématiques qui touchent aujourdhui les femmes dans cette situation particulièrement difficile. Après avoir détaillé plusieurs aspects saillants de la situation actuelle, nous proposons des pistes grâce auxquelles lÉtat et les citoyen·nes peuvent agir pour aider les femmes durant la crise.
[Source: site web: www.cffb.be/le-covid-19-nouvel-ennemi-des-droits-des-femm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ing for gender balance (c:amaz:1034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nde tafels voor gelijkheid 25 februari 2002 : samenvatting van de werkzaamheden (c:amaz:1029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s rondes de l'égalité 25 février 2002 : synthèse des travaux (c:amaz:1029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nota van de NGO's in uitvoering van het Actieplatform van Peking (c:amaz:600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future : an integrated strategy to support women's community and voluntary organisations (c:amaz:490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2 (c:amaz:435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1 (c:amaz:4352)]]></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dans l'Union Européenne : exemples de bonnes pratiques (1996-2000) (c:amaz:993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pean Union : examples of good practices (1996-2000) (c:amaz:993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oor een emancipatorisch beleid : aanbevelingen n.a.v. de Peking +5-conferentie (c:amaz:51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ple pact: a feminist approach to the economy (c:amaz:144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conomic processes have a profound influence on social life, gender relations and equality between women and men. This paper analyses the current economic system from a critical feminist perspective with the aim to propose a radical shift in economic policy aiming to build a new and inclusive economic framework based on core feminist valu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udio sobre la aplicación del mainstreaming en programas sociales en la ciudad de A Coruña (c:amaz:480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e van het Peking actieplatform : beleidssuggesties van de Nederlandstalige Vrouwenraad voor acties op Belgisch niveau wat betreft de strijd tegen geweld, de plaats van vrouwen in de economie en in de besluitvorming (c:amaz:387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10 ans d'activisme pour l'égalité femmes-hommes dans l'Union Européenne : rapport annuel 2000 (c:amaz:11056)]]></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report (E/ECE/RW.2/2000/7) (c:amaz:1093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à la vie politique : bilan de l'évolution au sein des parlements nationaux, des parties politiques, des gouvernements et de l'Union Interparlementaire, cinq ans après la Quatrième Conférence Mondiale sur les Femmes (c:amaz:987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political life : an assessment of developments in national parliaments, political parties, governments and the Inter-Parliamentary Union, five years after the Fourth World Conference on Women (c:amaz:987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îte ad hoc (c:amaz:654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in global governance (c:amaz:543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the Beijing platform for action to the grass roots : promoting NGO-government collaboration in the implementation of the Jakarta declaration for the advancement of women in Asia and the Pacific and the global platform for action (c:amaz:458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drage van de Nederlandstalige Vrouwenraad aan de NGO-rapportage voor de Europese regio (c:amaz:389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for Europe: protecting the rights of women and girls in times of COVID-19 pandemic and its aftermath (c:amaz:144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a distinct impact on women and girls that is both immediate and that poses the risk of exacerbating pre-existing gender and other intersecting inequalities. This crisis has exposed the structural and systemic discrimination that women and girls have long faced and who are now being differentially and disproportionately affected by the pandemic. Unless their rights are protected, their voices are heard and their needs are met, they will be further deprived of justice. European decision-makers must address both the immediate and long-term impact of the pandemic by implementing policies and other steps to eliminate further injustices and inequalities.
[Source: website: www.amnesty.org/en/documents/eur01/2360/2020/e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king up Cairo, Copenhagen, Beijing +5 : reviews towards the 21st century : report of a conference (c:amaz:387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tform van de Vierde Wereldvrouwenconferentie (Peking 1995) in praktijk in het Vlaams beleid en de NGO's : studiedag (c:amaz:362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e NGO-rapportage Beijing +5 (c:amaz:1050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5 NGO-report of the Netherlands (c:amaz:1050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écanismes nationaux mis en place dans les états membres du Conseil de l'Europe pour promouvoir l'égalité entre les femmes et les hommes : actes Atelier international Ljubljana (Slovénie), 30 novembre-2 décembre 1994 (c:amaz:875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y to promote equality between women and men in Central and Eastern European countries : proceedings International workshop Ljubljana (Slovenia), 30 November-2 December 1994 (c:amaz:8756)]]></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universels, droits des femmes : journée des femmes du 8 mars 1998 (c:amaz:4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ôle politique et droits politiques et sociaux des femmes : la citoyenneté ; Rôle économique et social : les droits économiques et sociaux des femmes ; Rôle politique et social : les droits des femmes afghane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Mensenrechten : mensenrechtenagenda voor het begin van de XXIste eeuw (c:amaz:348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d'information sur les politiques nationales en matière d'égalité entre les femmes et les hommes : actes : Budapest (Hongrie), 6-8 novembre 1995 (c:amaz:894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forum on national policies in the field of equality between women and men : proceedings Budapest (Hungary), 6-8 November 1995 (c:amaz:894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T More Equal Europe Together: recommandations d'actions du CRACIS à destination des autorités bruxellois (c:amaz:143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cadre du projet européen MEET More Equal Europe Together, visant à prévenir l'islamophobie envers les filles et femmes musulmanes ou perçues comme telles, POUR LA SOLIDARITÉ-PLS a rassemblé des acteur·rice·s-clé de la lutte contre les discriminations et de la promotion d'une société plus inclusive, notamment vis-à-vis des filles et femmes musulmanes. Dans ce cadre a été mis sur pied le Comité de réflexion et d'action contre l'islamophobie sexiste (CRACIS) qui regroupe des expert·e·s issus de différents milieux (le collectif Kahina, le Collectif Contre l'Islamophobie en Belgique (CCIB), EVEIL, Unia et l'Institut pour légalité des femmes et des hommes). Ce Comité a été chargé de réfléchir et de collecter des données sur l'islamophobie sexiste et de soumettre aux autorités belges compétentes une liste de recommandations visant à prévenir l'islamophobie sexiste dans laquelle sont reprises des pistes d'actions concrèt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Beijing : a report of the Women's National Commission conference (16-18 June 1996 ; Manchester) (c:amaz:530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s organisations non-gouvernementales européennes pour une plate-forme d'action commune : 'vers un contrat femmes-hommes : mise en oeuvre de la Plate-forme d'action de Pékin' (c:amaz:530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international sur les stratégies, le rôle et les fonctions des ONG travaillant pour la promotion de l'égalité entre les femmes et les hommes : allocution principale sur le Comité directeur pour l'égalité entre les femmes et les hommes (CDEG) et ses activités, 13-14 juin 1996 (c:amaz:440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mitra guidebook rural women and development : a directory of European NGO's, research institutes and information centres (c:amaz:4402)]]></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 documents sur les organisations non gouvernementales, extraits des rapports d'activité du CDEG 1994-1996 (c:amaz:342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twikkeling van het Europees sociaal beleid : een verslag over het Forum (c:amaz:263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form of European Social NGO's : presentation (c:amaz:247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de Wereldconferentie van de Verenigde Naties over de Vrouw : Peking 5 september 1995 : [toespraak van] mevrouw Miet Smet, Mminister van Tewerkstelling en Arbeid en Gelijke Kansenbeleid in België (c:amaz:6526)]]></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la femme à l'ordre du jour : guide pour la participation aux conférences mondiales de l'ONU (c:amaz:648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lender : activiteiten van vrouwenorganisaties en organisaties voor ontwikkelingssamenwerking en mondiale vorming ter voorbereiding van de VN-Wereldvrouwenconferentie en het NGO forum in 1995 (Beijing, China), oktober-december 1995 (c:amaz:527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gender equality [website] (c:amaz:143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webpage aims to raise awareness about some of the gendered impacts that Covid-19 is having on our society. The information draws on EIGE's existing research and gender statistics to highlight the different realities that women and men could be facing in light of this pandemic. It also puts forward ideas for policymakers to ensure that the gender perspective is not forgotten when it comes to making important decisions during and after the pandemic that will affect the lives of every citizen. 
[Source: website: eige.europa.eu/topics/health/covid-19-and-gender-equality]]]></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lender : activiteiten van vrouwenorganisaties en organisaties voor ontwikkelingssamenwerking en mondiale vorming ter voorbereiding van de VN-Wereldvrouwenconferentie en het NGO forum in 1995 (Beijing, China), mei-juni 1995 (c:amaz:527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IVde Wereldconferentie van de Verenigde Naties over de Vrouw, Peking, 4-15 september 1995 (c:amaz:2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Vierde Wereldvrouwenconferentie. Hierin werden zowel de speeches van verschillende vooraanstaanden als interviews met regerings- en parlementsleden, leden van het Peking-coördinatiecomité en afgevaardigden van NGO's opgenome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t-gouvernementele voorbereidingen in Nederland voor de VN-Wereldvrouwenconferentie '95 (c:amaz:18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een reeks van vier informatiespecials wordt aandacht besteed aan de voorbereidingen van Nederlandse NGO's op de VN-Wereldvrouwenconferentie '95. In dit tweede nummer aandacht voor de resultaten voor vrouwen van de Sociale Top, de regionale VN-voorconferenties en de laatste voorbereidingsvergadering voor Beijing in New York. Daarnaast wordt de uitwerking van Beijing op de Nederlandse politiek voor het voetlicht gebracht, staan de provinciale manifestaties die hebben plaats gevonden in de schijnwerpers en wordt de slotmanifestatie Checkpoint '95 aangekondigd.]]></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gender on the agenda : a guide to participating in UN World Conferences (c:amaz:1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van UNIFEM geeft een overzicht van de werking van de VN wereldconferenties. Op een praktische manier wordt uitgelegd hoe de deelname van de NGO's aan deze wereldconferenties kan verhoogd worden. Hierbij geeft men een aantal suggesties voor NGO-activiteiten gebaseerd op ervaringen en onderzoek.]]></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sur la contribution des femmes à une culture de la paix (c:amaz:11848)]]></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 on women's contribution to a culture of peace (c:amaz:11847)]]></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pour remédier aux déséquilibres actuels dans la participation des hommes et des femmes à la vie politique (c:amaz:874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of action to correct present imbalances in the participation of men and women in political life (c:amaz:874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urzame ontwikkeling : vrouwen en rurale vooruitgang (c:amaz:868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développement durable : les femmes et le progrès rural (c:amaz:868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s femmes et l'épidémie de COVID-19 [site web] (c:amaz:143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rise du COVID-19 a de fortes répercussions en termes d'égalité entre les femmes et les hommes, y compris une recrudescence de la violence à l'égard des femmes. Les divisions traitant de l'égalité entre les femmes et les hommes et de la violence à l'égard des femmes du Conseil de l'Europe ont développé une nouvelle page web qui rassemble des informations sur les actions entreprises par les États membres, le Conseil de l'Europe, d'autres organisations internationales et les organisations de la société civile pour atténuer les impacts de genre du COVID-19. 
[Source: site web: www.coe.int/fr/web/genderequality/women-s-rights-and-covid-19]]]></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bat européen des ONGD sur la population et le développement : rapport du séminaire sur la population et le développement (c:amaz:8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neerslag van het debat van de niet-gouvernementele organisaties (NGO's) van Europa over bevolking en ontwikkeling, dat georganiseerd werd ter voorbereiding van de internationale VN Wereldbevolkingsconferentie te Kaïro, september 1994. Het debat van de Europese NGO's ging door in Brussel op 21 en 22 februari 1994. In dit document zijn de aanbevelingen die tijdens dit debat gedaan werden, opgenome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NGDO debate on population and development : report on WIDE-LC seminar on population and development (c:amaz:8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neerslag van het debat van de niet-gouvernementele organisaties (NGO's) van Europa over bevolking en ontwikkeling, dat georganiseerd werd ter voorbereiding van de internationale VN Wereldbevolkingsconferentie te Kaïro, september 1994. Het debat van de Europese NGO's ging door in Brussel op 21 en 22 februari 1994. In dit document zijn de aanbevelingen die tijdens dit debat gedaan werden, opgenome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GO caucus at the High-level Regional Preparatory Meeting for the Fourth World Conference on Women : amendments to the 'Draft Regional Platform for Action - Women in a Changing World - Call for Action from an ECE Perspective' (17-21 october 1994 ; Vienna) : final (c:amaz:15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endementen op het ontwerp-regionaal Actieplatform aangebracht door de niet gouvernementele organisaties tijdens de 'High-level Regional Preparatory Meeting for the Fourth World Conference on Women' in Wenen van 17 tot 21 oktober 199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développement (c:amaz:958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ontwikkeling (c:amaz:959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de non-profitorganisaties : lukse of noodzaak ? : studiedag (c:amaz: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umentatiemap van de studiedag.]]></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in Africa : experience from selected countries (c:amaz:688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and process : a report from the Women Linking for Change Conference, Thailand, 1994 (c:amaz:682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des femmes migrantes dans les ONG et le développement (c:amaz:589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ans les ONG (c:amaz: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the COVID-19 pandemic [website] (c:amaz:143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crisis has strong gender equality-related impacts, including alarmingly high levels of violence against women. The Council of Europe divisions on Gender Equality and on Violence Against Women have developed a new webpage gathering information about actions undertaken by member states, the Council of Europe and other international organizations and civil society organizations to analyse and mitigate the gendered impacts of COVID-19. 
[Source: website: www.coe.int/en/web/genderequality/women-s-rights-and-covid-1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in non-profit organisaties, lukse of noodzaak ? (c:amaz:4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een panelgesprek met Rita Mulier (emancipatie-ambtenaar Vlaamse Gemeenschap), Ann van Put (koördinator IPO, managementschool UFSIA), Alison Woodward (docente Vesaliuscollege VUB en UIA-vrouwenstudies) en Patrick Humblet (assistent dep. Rechten UIA) rond het thema 'positieve actie' in non-profit organisaties tijdens een studiedag georganiseerd door het BVVO (Bond van vormings- en ontwikkelingsorganisaties) op 20 november 1992.]]></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éthodes de travail des ONG chinoises (c:amaz: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handelt de werking van de NGO's in China. Chinese NGO's werken nauw samen met de Chinese overheid en het is zo dat zij de beste resultaten bereiken. Hun leden recruteren NGO's uit beroepsorganisaties met het oog op een efficiente werking. Internationale afhankelijkheid wijzen zij af. Actieterreinen : gelijke pensioenleeftijd voor mannen en vrouwen, billijke aanwervingsvoorwaarden voor vrouwen, ...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airou, l'autre conférence (c:amaz: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beschrijft haar indrukken van het niet officiële forum dat van 30 augustus tot 8 september 1995 ter gelegenheid van de Vierde Wereldvrouwenconferentie in Huairou werd gehouden door de niet gouvernmentele organisaties. Zelf was zij ten persoonlijke titel aanwezig op het NGO-forum om op te komen voor 'Vrouwen in het Zwart'. Wat haar vooral frappeerde was het levendige feminisme van de vrouwen uit de derde wereld. In vergelijking daarmee lijkt de Westerse vrouwenbeweging wel uitgebloed.]]></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onferentie te Peking : 'konferentie is vooral de show die de zaken afrondt' (c:amaz: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Linda Turelinckx, verantwoordelijke voor de vrouwenwerking van het ACV, over haar bevindingen van de Vierde Wereldvrouwenconferentie te Peking. Zij nam deel aan het NGO-forum als afgevaardigde voor de vrouwenkommissie van het Wereldverbond van de Arbeid.]]></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995 : de verwachtingen van vier Beijing-reizig(st)ers (c:amaz: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s Leys (BRTN-journaliste), Frans Swartelé (Centrum voor mundiale vorming), Mieke Van der Veken (WIDE) en Chris Verhaegen (co-voorzitter van het Belgisch coördinatie-komitee voor de Vierde VN-Wereldconferentie) geven hun visie over wat zij van de toekomstige Vierde Wereldvrouwenconferentie te Peking verwachte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onderhandelingscircus rond Beijing : Nederland maakt zich klaar voor de Wereldvrouwenconferentie (c:amaz:18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eptember 1995 vond in Peking de Vierde Wereldvrouwenconferentie plaats. De redactie van 'Lover' interviewde zes vrouwen die betrokken waren bij de voorbereidingen op de conferentie en vroeg naar de samenwerking tussen de verschillende vrouwenorganisaties en het resultaat hiervan. De voorbereidingen lieten bij de geïnterviewden een indruk van chaos achter. De Nederlandse overheid werkte via koepelorganisaties, een pad dat blijkbaar enkel goed te bewandelen is indien koepelorganisaties ook werkelijk als intermediair optreden tussen de overheid en de aangesloten verenigingen.]]></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ten years of activism for gender equality in the European Union : annual report 2000 (c:amaz:1105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ijfde Wereldvrouwenconferentie van de Verenigde Naties 'Beijing Plus 5', (New York, juni 2000) : 'Vrouwen in het jaar 2000 : gelijkheid tussen de geslachten, ontwikkeling en vrede voor de éénentwintigste eeuw' : verslag (c:amaz:10954)]]></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inquième Conférence mondial des Nations Unies sur les femmes 'Pékin Plus 5' (New York, juin 2000) : 'Les femmes en 2000 : l'égalité entre les sexes, le développement et la paix pour le XXIe siècle' : rapport (c:amaz:10953)]]></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Actieplatform van de Wereldvrouwenconferentie van Peking (c:amaz:1095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ne doivent pas payer le prix du COVID-19!: mettons l'égalité entre femmes et hommes au coeur de la réponse au COVID-19 dans toute l'Europe (c:amaz:143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contexte actuel de la pandémie de COVID-19, le Lobby européen des femmes (LEF), la plus importante association-cadre regroupant plus de 2000 associations de femmes de toute l'Europe, est saisi par ces dernières des situations dramatiques auxquelles font face actuellement des femmes et filles à cause de l'augmentation de la violence masculine, de la pauvreté et des menaces contre leur indépendance économique. Par cette note de politique générale, le LEF appelle à la reconnaissance des contributions des femmes, sous-évaluées et bien souvent invisibles, et demande à ce que les réponses européennes et nationales à cette crise sanitaire ne laissent pour compte aucune femme ou fille. Dans la ligne de la stratégie quinquennale pour légalité de genre de la Commission européenne, cette note réitère le besoin urgent d'intégrer la perspective de genre au coeur de toutes les réponses nationales et présente des recommandations immédiates et à moyen et long terme à la fois à la Commission européenne et aux États membres. Ces recommandations mettent l'accent sur la nécessité de respecter les principes démocratiques, combattre la violence masculine, créer une économie féministe du social et du soin et bâtir un système de santé puissant et égalitaire. 
[Source: site web: www.womenlobby.org/Women-must-not-pay-the-price-for-COVID-19-Putting-equality-between-women-and?lang=fr]]]></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u programme d'action de la Conférence mondiale des femmes de Pékin (c:amaz:10949)]]></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union régionale préparatoire de l'examen en l'an 2000 de la mise en oeuvre du Programme d'action de Beijing 19-21 janvier 2000 : rapport (E/ECE/RW.2/2000/7) (c:amaz:1093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ust not pay the price for COVID-19!: putting equality between women and men at the heart of the response to COVID-19 across Europe (c:amaz:143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e global context of COVID-19 pandemic, the European Women's Lobby (EWL), the largest umbrella organization of women's civil society in Europe representing over 2,000 women's associations, are reporting on the dire situations of women and girls who now face deepening risks of male violence, poverty and threats to their economic independence. Despite this, at the heart of this crisis, women and women's organizations are leading in the delivery of frontline and essential services. With this policy brief, EWL calls for recognition of the undervalued, and often invisible contributions of women, and demand the EU and national responses to this health crisis leave no woman or girl behind. In line with the European Commissions five-year Gender Equality Strategy, this brief reiterates the urgent need to ensure gender mainstreaming is at the core of all national responses and puts forward immediate and mid to long-term recommendations to the European Commission and EU Member States. These recommendations focus on the need to uphold democratic principles; combat male violence against women; realizing a feminist economy of care and a strong and equal health system. 
[Source: website www.womenlobby.org/Women-must-not-pay-the-price-for-COVID-19-Putting-equality-between-women-and?lang=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ices of women's organizations on COVID-19: april 2020 sub-regional consultations (c:amaz:143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 bring women's views and solutions to the forefront of discussions and decisions on COVID-19 response, UN Women initiated rapid consultations across the Europe and Central Asia region. Three sessions were held in early April 2020 in the Central Asia, Eastern Partnership and Western Balkans and Turkey sub-regions with 128 participants. Participants included women's organizations and activists already working on the front lines of COVID-19 response. Each brought their own unique perspective from working with diverse groups of women and girls in their communities, including young and old women, women with disabilities, minority women, women survivors of violence, LGBTIQ+ people and refugees, internally displaced persons and migrants. Together, their resourceful and innovative suggestions enable truly needs-based emergency support and services to women and girls who are currently at greatest risk of being left behind. The consultations provided an opportunity to hear directly about the specific risks and challenges that women and girls face as a result of the COVID-19 pandemic; they also focused on the opportunities and solutions they are providing so that the strategic focus of support can be adjusted in a gender-responsive manner to reflect their differentiated experience. 
[Source: website: eca.unwomen.org/en/digital-library/publications/2020/04/voices-of-womens-organizations-on-covid-19#vi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ia presenteert 50ste nationale vrouwendag 2021 (c:amaz:147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corona: vrouwen in het hart van de strijd tegen de COVID-19 crisis (c:amaz:143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VID-19 pandemie heeft niet dezelfde gevolgen voor vrouwen en mannen. Vanuit medisch oogpunt worden mannen meer getroffen door het virus, maar de sociale en economische impact treft vooral vrouwen. Als verzorgenden, als moeders, als werknemers en als ondernemers staan vrouwen in het hart van de crisis. Vrouwen behoren ook tot de meest kwetsbare groepen: er zijn meer arme vrouwen en vrouwen staan extra bloot aan partnergeweld. Het beleid moet rekening houden met deze genderdimensie. In dit samenvattend artikel van een OESO-verslag leest u er alles over. 
[Bron: website: www.vrouwenraad.be/page?orl=1&ssn=&lng=1&pge=217&sare=78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 19 sur la situation des femmes (c:amaz:1432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Europe: protéger les droits des femmes et des filles pendant la pandémie de Covid-19 et dans la période qui suivra (c:amaz:143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document fournit aux gouvernements des lignes directrices pour les initiatives quils doivent prendre afin de protéger les droits des femmes et des filles, qui sont affectées de façon disproportionnée par cette pandémie, en particulier celles qui subissent des formes de discrimination croisées et persistantes.
[Source: site web: www.amnesty.org/fr/documents/eur01/2360/2020/f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samenvatting [Rapport alternatif de la coalition « Ensemble contre les violences »] (c:amaz:140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10 punten] [Alternatief rapport van het feministisch collectief « Ensemble contre les violences »] (c:amaz:14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Alternatief rapport van het feministisch collectief « Ensemble contre les violences »] (c:amaz:1401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Rapport alternatif de la coalition « Ensemble contre les violences »] (c:amaz:1399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latform: annual report 2017: Piecing together a strong Europe for its people! (c:amaz:247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e verkiezingen mei 2019: memorandum van de Gezinsbond (c:amaz:1368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verkiezingen mei 2019: memorandum van de Gezinsbond (c:amaz:1368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50ste Vrouwendag 2021 (c:amaz:147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es memorandum: verkiezingen 2019 (c:amaz:1368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14 oktober 2018: Stem gezin: actieplan voor de gemeenten (c:amaz:1313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urzame ontwikkelingsdoelstellingen : onze wereld transformeren : agenda 2030 voor duurzame ontwikkeling [Brochure] (c:amaz:1418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GM in EU Asylum Directives on Qualification, Procedures and Reception Conditions: End FGM Network Guidelines for Civil Society (c:amaz:134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highlights the relevant provisions in the Asylum Procedures, Reception Conditions and Qualification Directives. It aims to explain the application of the three asylum directives in an accessible manner to civil society representatives working with those affected by FGM. It will enable the Network members of End FGM to communicate and advocate on the issues relating to the Common European Asylum System and FGM with relevant state authorities, and monitor compliance at national level with their obligations under EU legislation. Member States must ensure that asylum procedures and reception conditions for asylum seekers are gender-sensitive and that special procedural guarantees are in place for vulnerable groups, such as women and girls affected by FGM. Member States must recognise FGM as a form of persecution, in line with EU and international obligations, and afford international protection to those affec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and international protection: towards a human rights-based and gender-sensitive Common European Asylum System: End FGM European Network Position paper (c:amaz:134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erned about the human rights situation of asylum - seekers and other migrants in the European Asylum System, especially womens and girls, the End FGM European Network decided to dedicate a large part of its work in 2016 to international protection, in order to assess the discrepancies of the EU Asylum System. We want human rights to be at the centre of the asylum process, and survivors of female genital mutilation (FGM), human rights activists speaking out against FGM, women, girls and the families in fear of FGM to receive the protection they are entitled to, in the asylum process and as beneficiaries of international protection in EU Member Sta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DG's: pistes voor de uitvoering van de Duurzame ontwikkelingsdoelstellingen in België (c:amaz:134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ok België moet de SDG's binnen 15 jaar behalen en ontwikkelingslanden ondersteunen om dat te doen. In alle beleidsdomeinen en op alle beleidsniveaus zal ons land de SDG's moeten implementeren. Met dit dossier willen 11.11.11, Associations 21, WWF, Bond Beter Leefmilieu, Inter-Environnement Wallonie, Protos, FOS-Socialistische Solidariteit, Oxfam Wereldwinkels, Oxfam Solidariteit, Kinderrechtencoalitie, Vredeseilanden, Decenniumdoelen, Sensoa, Be-Gender, Netwerk Duurzame Mobiliteit, Climate Express, Wereldsolidariteit, Beweging.net, Broederlijk Delen, Memisa, UNICEF België, Plan België, Netwerk Tegen Armoede, Apere, Nederlandstalige Vrouwenraad, Le monde selon les femmes, Luttes Solidarités Travail, Ecokerk, Fracarita Belgium en Conseil de la Jeunesse het debat voeden over hoe dat moet gebeuren. Dit dossier is in essentie een lijst met concrete beleidsaanbevelingen voor de Belgische federale en regionale overheden rond het behalen van de SD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 2014 / Fédération des Centres de Planning Familial (c:amaz:774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u genre dans les ONG en Belgique : impact du gendercoaching du Monde selon les Femmes (c:amaz:765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mixité & associations : guide pour l'égalité des femmes et des hommes dans les asbl (c:amaz:75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ètre des associations 2020 (c:amaz:145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Belgique est riche de son tissu associatif. Cest un maillage dense, qui compte près de 110.000 associations actives au quotidien pour créer du lien, de la cohésion sociale, de la solidarité. Chaque jour, des salariés et des bénévoles viennent en aide aux personnes en difficulté, insufflent de la créativité dans nos lieux de vie, organisent des évènements sportifs, des débats, des échanges culturels... Les associations irriguent notre démocratie de leur vivacité. Elles sont aussi des acteurs économiques incontournables : en 2017, elles employaient 329.642 personnes. Touché de plein fouet par la crise du COVID-19, cet écosystème associatif, déjà fragile, est mis sous pression. C'est l'un des constats du Baromètre des associations commandé par la Fondation Roi Baudouin à Ipsos, qui a réalisé des enquêtes auprès de 700 associations enregistrées sur www.bonnescauses.be (septembre octobre 2020). Un sondage qui dresse un aperçu de la santé financière du secteur associatif et qui permet des comparaisons avec les années précédentes. [Source : https://www.kbs-frb.be/fr/Activities/Publications/2021/20210127AJ]]]></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uncil of Europe Convention on Preventing and Combating Violence against Women and Domestic Violence: a tool to end female genital mutilation (c:amaz:13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mnesty International and the Council of Europe created a guide to place female genital mutilation (FGM), a human rights violation affecting women and girls around the world, high on the political agenda and to promote the Council of Europes Convention on Preventing and Combating Violence against Women and Domestic Violence (Istanbul Conven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ycle du développement (c:amaz:779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ate of play on the implementation of  the Convention on the Elimination of all forms of Discrimination Against Women in North Africa and the Middle East (c:amaz:653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quer le genre pour le développement rural : intégrer le genre dans la communication pour le développement (c:amaz:643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the European Asylum Support Office (c:amaz:134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gendering the European Asylum Support Office', a position paper by Amnesty International, ILGA-Europe and European Women's Lobby, called on the European Asylum Support Office to ensure gender and equality perspectives are fully integrated into the EUs asylum policies and practices. According to the participating NGOs, by integrating a gender perspective into the EASOs structure and work plan, the EU Member States would be able to respect and fulfill their international and European obligations to protect people fleeing and at risk of persecu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Union européenne : justice (c:amaz:1209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pean Union : justice (c:amaz:1209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de Commissie Vrouwen en Ontwikkeling : eindverslag - july [sic] 2011 (c:amaz:1189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a Commission Femmes et Développement : rapport final - juillet 2011 (c:amaz:1189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all forms of male violence against women : 2010 : position paper (c:amaz:66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eter van de verenigingen 2020 (c:amaz:1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heeft een rijk verenigingsleven, een dicht weefsel van bijna 110.000 verenigingen die zich elke dag inzetten om banden te smeden tussen mensen en sociale cohesie en solidariteit te versterken. Elke dag opnieuw helpen medewerkers en vrijwilligers mensen in moeilijkheden, stimuleren ze creativiteit in onze leefomgeving, organiseren ze sportevenementen, debatten, culturele ontmoetingen... Levendige verenigingen voeden onze democratie. Ze zijn daarnaast ook een belangrijke economische speler: in 2017 stelden ze 329.642 mensen tewerk. Het al kwetsbare ecosysteem van het verenigingsleven is midscheeps getroffen door de COVID-19-crisis en staat onder druk. Dat is een van de vaststellingen van de Barometer van de Verenigingen opgesteld op vraag van de Koning Boudewijnstichting. Ipsos bevroeg 700 verenigingen die geregistreerd zijn op www.goededoelen.be (september-oktober 2020). Dit rapport geeft een stand van zaken van de financiële gezondheid van het verenigingsleven en vergelijkt de toestand met de vorige edities. [Bron: https://www.kbs-frb.be/nl/Activities/Publications/2021/20210127AJ]]]></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strong convention on all forms of male violence against women : lobbying kit 2010 (c:amaz:667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NG, acteur indépendant des relations internationales ? (c:amaz:1371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quality w/m-web in an enlarged Europe: a selection of national equality bodies, women's organizations, women's studies and resource centres in the EU 27 (c:amaz:1341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mpowerment : empoderamiento = empouvoirement (c:amaz:685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durable (c:amaz:685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8 / Lobby Européen des Femmes (c:amaz:676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5♂ No Modern European Democracy without Gender Equality: campagne 50/50 du Lobby européen des femmes : pas de démocratie européenne moderne sans égalité femmes hommes (c:amaz:14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Campagne 5♀/5♂ NO Modern European Democracy Without Gender Equal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des ONG et des syndicats dans la lutte contre la discrimination (c:amaz:1167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NGOs and Trade Unions in combating discrimination (c:amaz:1167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0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mmunication : modes et stratégies (c:amaz:685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ours au droit pénal pour lutter contre les violences de genre [Position de la Ligue des droits humains / Janvier 2021] (c:amaz:144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erme « féminicide » est de plus en plus prégnant dans le débat public, au niveau international mais aussi national. Si ce concept doit être mobilisé pour dénoncer les violences de genre et poursuivre un débat urgent sur la question des violences faites aux femmes, sa pénalisation risque d'obstruer l'horizon de la lutte contre ces violences qui doivent faire l'objet de mesures bien plus larges et pérennes. La lutte contre les féminicides ne doit en effet pas se borner à constituer une ligne supplémentaire dans le code pénal mais bien un projet complet que les États doivent mettre en pla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ès à la terre en milieu rural en Afrique : stratégies de lutte contre les inégalités de genre (c:amaz:639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profit jaarboek Vlaanderen 2008-2009 (c:amaz:609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on the realisation of the convention on the elimination of all forms of discrimination against women in Hungary incorporated with the critical examination of the sixth periodic report on the Hungarian government presented at the 39th session of the CEDAW committee of the UN (c:amaz:670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gerelateerd geweld : factsheet (c:amaz:669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 is leven na de 'Mort subite' toekomstverkenning voor het sociaal-cultureel werk (c:amaz:604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orporating gender into your NGO (c:amaz:58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anual explains the basic concepts and definitions on gender, followed by 'what to do and how to do it', both within and outside your organization, in order to scan all aspects with a gender sensitive eye.The checklist 'Gender Issues in the Project Cycle' is designed to be used in conjunction with the manu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Lobby Européen des Femmes (c:amaz:1203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European Women's Lobby (c:amaz:1203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4 / Lobby européen des femmes (c:amaz:675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Covid19 on nonprofits in Europe : summary report (c:amaz:145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FA came together with Salesforce.Org to take the pulse on what the pandemic has meant for nonprofits in Europe, asking about the impact on donation levels, service delivery, fundraising channels and more. This is not an in-depth report into the undoubtedly devastating impact of the pandemic, but a summary of trends identified in that survey, which we hope will offer greater insight into how the fundraising, service delivery and broader nonprofit environment is changing. We believe that this is the first time that nonprofit representatives from so many European nations have contributed to a survey of this scale, focusing on the impact of the pandemic and how it is changing their approach to fundraising and service delivery. [Source:https://efa-net.eu/resources/the-impact-of-covid-19-on-nonprofits-in-europ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iaal partnerschap voor ontwikkeling : Millenium Ontwikkelingsdoelstelling 8 : eerste voortgangsrapport van België 2004 (c:amaz:588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intégration de l'approche genre dans les ONG (c:amaz:586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genre dans les instances décisionnelles des ONG françaises de solidarité internationale : résumé d'une enquête réalisée en 2004 auprès des ONG françaises par Fanny Chevalier (c:amaz:571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 : stratégies - changement (c:amaz:5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Recherche-action menée parmi les ONG belges pour définir quels positionnements celles-ci ont par rapport à l'approche genre et dresser des pistes pour une meilleure prise en compte du genre dans leur travail. » Le Monde selon les Femmes. Site du Monde selon les Femmes, [En ligne], http://www.mondefemmes.org/publications/essent.htm (Page consultée le 01/03/200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a balance : effiency, effectiveness and accountability : the impact of the EU financial regulation on the relationship between the European Commission and NGOs : apendices (c:amaz:542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a balance : effiency, effectiveness and accountability : the impact of the EU financial regulation on the relationship between the European Commission and NGOs (c:amaz:542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voor de toekomst (c:amaz:534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d the Beijing Platform for Action accelerate progress ? : Dutch Beijing +10 NGO report (c:amaz:531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de verwachtingen van Beijing uitgekomen ? : Nederlandse NGO-schaduwrapportage (c:amaz:531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 en het verenigingsleven in België : een eerste verkenning van het politieke landschap en van de vertaling van de standpunten aangetroffen in de regeerakkoorden (c:amaz:122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civil society organisations in the preparation of the EU National Recovery and Resilience Plans (c:amaz:145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Society Europe (CSE) in cooperation with the European Center for Not-for-Profit Law (ECNL) and with funding from the International Center for Not-for-Profi Law (ICNL) is releasing a report outlining the participation of Civil Society Organisations accross the European Union in the preparation of the National Recovery and Resilience Plans (NRRPs) . The European Recovery Package, which provides grants and loans of 750 billion to Member States, aims to help repair the economic and social damage brought about by the coronavirus pandemic, and engage the European Union in a long term sustainable and inclusive recovery that promotes the green and digital transitions. The NRRPs will have to be presented by EU Member States by 30 April 2021. [Source : https://civilsocietyeurope.eu/civil-society-organisations-largely-sidelined-in-the-preparation-of-the-national-recovery-pla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e politique et secteur associatif en Belgique : une première exploiration des points de vue en présence dans les accords de gouvernements (c:amaz:1227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tegen vrouwen in de Democratische Republiek Congo : dossier (c:amaz:669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ro-arab expert consultation on legal tools for the prevention of female genital mutilation : proceedings of the Cairo expert consultation (c:amaz:501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ten-Generaal van het Gezin ... in een notendop (c:amaz:1112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tats Généraux des Familles ... en quelques mots (c:amaz:1112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EU accession : forward looking strategies for gender equality : a report of WIDE's consultation (11 June 2003 ; Brussels) (c:amaz:495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journée d'études sur le thème 'Quel partenariat avec les ONG pour la promotion des femmes au Maroc' (c:amaz:494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fication of economic opportunities for women groups and communities (c:amaz:485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3 / Lobby européen des femmes (c:amaz:1203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3 / European Women's Lobby (c:amaz:1203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 a Europe that cares for all during the COVID-19 pandemic and beyond (c:amaz:1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ll of European civil society actors to the European Commission to work together towards a shared vision of the future of Europe, one that is based on a socially just, feminist, sustainable, democratic and inclusive society. In this time of crisis, we stand ready, in solidarity, to act togethe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éfinissent l'avenir de l'Europe : rapport annuel 2002 / Lobby européen des femmes (c:amaz:1203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haping the future of Europe : annual report 2002 / European Women's Lobby (c:amaz:1203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entre les femmes et les hommes dans la coopération au développement : de la politique à la pratique : le rôle de la Commission Européenne (c:amaz:1105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evelopment co-operation : from policy to practice : the role of the European Commission (c:amaz:1105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Europe, l'Europe dans le monde : rapport annuel 2001 / Lobby européen des femmes (c:amaz:675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 the joint report on the realisation of the convention on the elimination of all forms of discrimination against women in Hungary incorporated with the critical examination of the report of the Hungarian government presented at the 2002 august session of the CEDAW committee of the UN (c:amaz:670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women in development : experiences, lessons and strategies (c:amaz:484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partnership for post-conflict reconstruction : report of the Sierra Leone national consultation (Freetown ; 21-24 may 2001) (c:amaz:459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venir commence dès à présent : quelles perspectives pour le mouvement des femmes ? : journée d'étude 7 juin 2002, Amazone, Bruxelles : rapport (c:amaz:4422)]]></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quilibre entre les femmes et les hommes (c:amaz:10348)]]></a:t>
            </a:r>
          </a:p>
        </p:txBody>
      </p:sp>
    </p:spTree>
  </p:cSld>
  <p:clrMapOvr>
    <a:masterClrMapping/>
  </p:clrMapOvr>
</p:sld>
</file>

<file path=ppt/theme/theme1.xml><?xml version="1.0" encoding="utf-8"?>
<a:theme xmlns:a="http://schemas.openxmlformats.org/drawingml/2006/main" name="Theme26">
  <a:themeElements>
    <a:clrScheme name="Theme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171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2024-05-10T03:42:58Z</dcterms:created>
  <dcterms:modified xsi:type="dcterms:W3CDTF">2024-05-10T03:42:58Z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