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presProps" Target="presProps.xml"/>
  <Relationship Id="rId75" Type="http://schemas.openxmlformats.org/officeDocument/2006/relationships/viewProps" Target="viewProps.xml"/>
  <Relationship Id="rId7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1013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6125_ca_object_representations_media_4583_large1.jpg"/>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519_ca_object_representations_media_4582_large2.jpg"/>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79_ca_object_representations_media_2225_large3.jpg"/>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ess to equality between women and men in the European Community : summary of the judgments of the Court of Justice of the European Communities 1987-1992 (c:amaz:17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bevat de samenvattingen van de uitspraken van het Hoger Gerechtshof van de Europese Gemeenschap vanaf 1987 tot 1992 inzake de gelijke behandeling van mannen en vrouwen in de Europese Un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positie van de vrouwen op de arbeidsmarkt : tendensen en ontwikkelingen in de twaalf landen van de Europese Gemeenschap 1983-1990 : vrouwelijke participatiegraad naar leeftijd 1983 en 1990 (c:amaz:80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themanummer is een samenvattend rapport en geeft een overzicht van het geheel van constante en opmerkelijke feiten i.v.m. de vrouwelijke beroepsbevolking met als doel de Europese constanten en de situatie in de verschillende EG-Lid-Staten in kaart te breng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 in de landbouw (c:amaz:957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uxième rapport sur le rapport de la Commission au Conseil, au Parlement Européen, au Comité Economique et Soial et au Comité des Régions sur l'état de la santé des femmes dans la Communauté Européenne (COM(97)0224 - C4-0333/97) (c:amaz:811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versification de l'éventail des formations professionnelles et nouveaux profils professionnels pour les femmes : rapport (c:amaz:355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i, égalité et garde d'enfants : rapport annuel 1993 (c:amaz:82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Netwerk Kinderopvang is één van de negen netwerken van de Europese Commissie die deze steunen in haar werk om gelijke kansen voor vrouwen en mannen te bevorderen. Dit jaarverslag geeft een overzicht van de werkzaamheden van november 1992 tot november 1993. Vervolgens worden een aantal projecten inzake kinderopvang in Europa toegelicht. Tenslotte volgt er van elke Lidstaat een verslag over de stand van zaken m.b.t. de kinderopvangmogelijkheden in hun lan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i, égalité et garde d'enfants : rapport annuel 1992 (c:amaz:865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yment, equality and caring for children : annual report 1992 (c:amaz:865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treatment of policewomen in the European Community (c:amaz:945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ty in law between men and women in the European Community : textbook (c:amaz:852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es overzicht van de positieve acties (c:amaz:82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ventarisatie van maatregelen op het gebied van positieve acties in de particuliere en de overheidssector van de Lid-Staten om de werkgelegenheid voor vrouwen te verruimen. Een vragenlijst werd verstuurd aan 350 organisaties in 12 EU-landen. In ongeveer twintig van die bedrijven hebben gesprekken plaatsgevonden voor verdere analy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dsdeelname, gelijke kansen en de zorg voor kinderen : jaarverslag 93 (c:amaz:825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Netwerk Kinderopvang is één van de negen netwerken van de Europese Commissie die deze steunen in haar werk om gelijke kansen voor vrouwen en mannen te bevorderen. Dit jaarverslag geeft een overzicht van de werkzaamheden van november 1992 tot november 1993. Vervolgens worden een aantal projecten inzake kinderopvang in Europa toegelicht. Tenslotte volgt er van elke Lidstaat een verslag over de stand van zaken m.b.t. de kinderopvangmogelijkheden in hun la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développement (c:amaz:958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 in der Europäischen Gemeinschaft (c:amaz:811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biedt een breed spectrum van statistieken i.v.m. de sociale situatie van de vrouw in de EG, waarbij verschillende aspecten aan bod komen : werkgelegenheid, sociale bescherming, kinderopvang en onderwijs. Speciale aandacht wordt besteed aan de problemen van de economisch inactieven en van de emigranten. Een tweede gedeelte van de studie geeft een gedetailleerde analyse van de vrouwelijke actieve bevolk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arde d'enfants dans la Communauté Européenne : 1985-1990 (c:amaz:958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C Work Plan 2018 - 2019 (c:amaz:1391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behandeling van politievrouwen in de Europese Gemeenschap (c:amaz:945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entaire européen de l'action positive (c:amaz:82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ventarisatie van maatregelen op het gebied van positieve acties in de particuliere en de overheidssector van de Lid-Staten om de werkgelegenheid voor vrouwen te verruimen. Een vragenlijst werd verstuurd aan 350 organisaties in 12 EU-landen. In ongeveer twintig van die bedrijven hebben gesprekken plaatsgevonden voor verdere analys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opvang en -verzorging in de Europese Gemeenschap : 1985-1990 (c:amaz:958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opvangbehoeften van plattelandsgezinnen (c:amaz:815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lag van een seminarie over de kinderopvangbehoeften van plattelandsgezinnen dat in april 1990 in Griekenland werd gehouden op initiatief van het Netwerk Kinderopvang van de Europese Commissie. Hoofdconclusie van dit seminarie is dat de creatie van betere voorzieningen voor kinderopvang, zwangerschap, bevalling en vroeg ouderschap op het platteland om verschillende redenen van belang is. Er worden in dit verband dan ook aanbevelingen geformuleerd naar de Commissie en naar de verschillende Lid-Staten to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juridique entre femmes et hommes dans la Communauté européenne : actes du colloque européen organisé à Bruxelles et Louvain-la-Neuve (21-24 mai 1985). Vol. I : Rapports généraux (c:amaz:630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juridique entre femmes et hommes dans la Communauté européenne : actes du colloque européen organisé à Bruxelles et Louvain-la-Neuve (21-24 mai 1985). Vol. II : Rapports nationaux (c:amaz:630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gische en buitenlandse gezinsvriendelijke wetgeving (c:amaz:8794)]]></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juridique entre femmes et hommes dans la Communauté Européenne : recueil de textes (c:amaz:8524)]]></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islations belge et étrangères en faveur de la famille (c:amaz:879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volution des modalités d'emploi et de la durée du travail et l'impact sur la force de travail des deux sexes (c:amaz:866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dignité de la femme dans le monde du travail : rapport sur le problème du harcèlement sexuel dans les états membres des Communautés Européennes (c:amaz:852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lace des femmes sur le marché du travail : tendances et évolutions dans les douze pays de la Communauté européenne 1983-1990 : taux d'activité féminine par âge en 1983-1989 (c:amaz:80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themanummer is een samenvattend rapport en geeft een overzicht van het geheel van constante en opmerkelijke feiten i.v.m. de vrouwelijke beroepsbevolking met als doel de Europese constanten en de situatie in de verschillende EG-Lid-Staten in kaart te brenge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rôle économique et la situation de la femme dans les zones rurales (c:amaz:818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Europe sur le marché du travail (c:amaz:6385)]]></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agriculture (c:amaz:9575)]]></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a Communauté Européenne (c:amaz:2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a prise de décision : faits et chiffres relatifs à la participation des femmes à la prise de décision politique et publique en Europe (c:amaz:103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soins de services d'accueil pour enfants des familles en milieu rural (c:amaz:814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lag van een seminarie over de kinderopvangbehoeften van plattelandsgezinnen dat in april 1990 in Griekenland werd gehouden op initiatief van het Netwerk Kinderopvang van de Europese Commissie. Hoofdconclusie van dit seminarie is dat de creatie van betere voorzieningen voor kinderopvang, zwangerschap, bevalling en vroeg ouderschap op het platteland om verschillende redenen van belang is. Er worden in dit verband dan ook aanbevelingen geformuleerd naar de Commissie en naar de verschillende Lid-Staten to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n chiffres (c:amaz:9571)]]></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e parent families in the European Community : the 1992 report to the European Commission (c:amaz:342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ental employment and caring for children : policies and services in EC and Nordic countries (23-25 september 1992 ; Copenhagen) (c:amaz:3327)]]></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fessional mobility in Europe : family aspects and business practices (c:amaz:3454)]]></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gramme de travail de la GEC pour 2018-2019 (c:amaz:13909)]]></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solution sur le rapport de la Commission au Conseil, au Parlement Européen, au Comité Economique et Social et au Comité des Régions sur l'état de la santé des femmes la Communauté Européenne (COM(97)0224 - C4-0333/97) (c:amaz:422)]]></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fysiek en seksueel geweld op vrouwen : toestand in Europa 1991 (c:amaz:8502)]]></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e rapport de la Commission au Conseil, au Parlement Européen, au Comité Economique et Social et au Comité des Régions sur l'état de la santé des femmes dans la Communauté Européenne (COM(97)0224-C4-0333/97) (c:amaz:8080)]]></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violence physique et sexuelle à l'égard des femmes : situation en Europe 1991 (c:amaz:8501)]]></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cherche exploratoire pour la création d'outils financiers en direction de l'entrepreneuriat féminin en Europe : recherche-action (c:amaz:331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nging patterns of work and working-time in the European Union and the impact on gender divisions (c:amaz:8662)]]></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tistics and news (c:amaz:1184)]]></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tistics and news (c:amaz:3157)]]></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égies pour la promotion des femmes en politique : sondage dans les Etats membres de la CE pour le Lobby Européen des Femmes (c:amaz:800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rapport, dat in opdracht van de Europese Vrouwenlobby werd opgesteld, geeft verslag van de strategieën die in de 12 EG-landen gebruikt worden om vrouwen er toe aan te zetten om deel te nemen aan de politiek.]]></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egic role of equality bodies (c:amaz:6563)]]></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egies for the promotion of women in politics : survey of EC Member states for European Women's Lobby (c:amaz:799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rapport, dat in opdracht van de Europese Vrouwenlobby werd opgesteld, geeft verslag van de strategieën die in de 12 EG-landen gebruikt worden om vrouwen er toe aan te zetten om deel te nemen aan de politiek.]]></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bleau de bord : waarnemingspost voor werkgelegenheidsbeleid (c:amaz:17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situatie-overzicht maakt deel uit van de opvolging van het Witboek over 'groei, concurrentievermogen en werkgelegenheid'. Het is een samenvattende tabel waarvan de bedoeling is een overzicht te geven en het gemakkelijker te maken om de in de Lid-Staten genomen maatregelen te vergelijken en om de werkloosheid binnen de Unie effectief te bestrijde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ndances et perspectives dans l'emploi des femmes dans les années 1990 (c:amaz:8492)]]></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dignity of women at work : a report on the problem of sexual harrassment in the member states of the European Communities (c:amaz:8519)]]></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economic role and situation of women in rural areas (c:amaz:8182)]]></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impact of the completion of the internal market on women in the European Community 1992 (c:amaz:335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ildcare needs of rural families (c:amaz:814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lag van een seminarie over de kinderopvangbehoeften van plattelandsgezinnen dat in april 1990 in Griekenland werd gehouden op initiatief van het Netwerk Kinderopvang van de Europese Commissie. Hoofdconclusie van dit seminarie is dat de creatie van betere voorzieningen voor kinderopvang, zwangerschap, bevalling en vroeg ouderschap op het platteland om verschillende redenen van belang is. Er worden in dit verband dan ook aanbevelingen geformuleerd naar de Commissie en naar de verschillende Lid-Staten to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ends and prospects for women's employment in the 1990's (c:amaz:8491)]]></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weede verslag over het verslag van de Commissie aan de Raad, het Europees Parlement, het Economisch en Sociaal Comité en het Comité van de Regio's over de gezondheidstoestand van vrouwen in de Europese Gemeenschap (COM(97)0224 - C4-0333/97) (c:amaz:8116)]]></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verslag van de Commissie aan de Raad, het Europees Parlement, het Economisch en Sociaal Comité en het Comité van de Regio's over de gezondheidstoestand van vrouwen in de Europese Gemeenschap (COM(97)0224-C4-0333/97) (c:amaz:8081)]]></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van de Commissie aan de Raad over de stand van toepassing op 12 februari 1978 van het beginsel van gelijke beloning van mannelijke en vrouwelijke werknemers (c:amaz:6492)]]></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ontwikkeling (c:amaz:9590)]]></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cijfers (c:amaz:9572)]]></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ge determination and sex segregation in employment in the EG-countries (c:amaz:10817)]]></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ge determination and sex segregation in employment : national reports : summary (c:amaz:5134)]]></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ge determination and sex segregation in the European Community : outline for presentation (c:amaz:5133)]]></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and the completion of the international market : report and conclusions (c:amaz:652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pressed working time (c:amaz:3159)]]></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decision-making : facts and figures on women in political and public decision-making in Europe (c:amaz:10316)]]></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the European Community (c:amaz:811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biedt een breed spectrum van statistieken i.v.m. de sociale situatie van de vrouw in de EG, waarbij verschillende aspecten aan bod komen : werkgelegenheid, sociale bescherming, kinderopvang en onderwijs. Speciale aandacht wordt besteed aan de problemen van de economisch inactieven en van de emigranten. Een tweede gedeelte van de studie geeft een gedetailleerde analyse van de vrouwelijke actieve bevolk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étermination des salaires et ségrégation professionnelle des femmes et des hommes dans la CE : résumé (c:amaz:1081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instellingen die zijn belast met de bevordering van gelijke kansen voor mannen en vrouwen in de Europese Gemeenschap (c:amaz:54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werkdocument geeft een overzicht van de instellingen die zich bezighouden met de bevordering van gelijke kansen voor mannen en vrouwen in de Lid-Staten van de Europese Gemeenschap.]]></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2024-05-19T02:18:26Z</dcterms:created>
  <dcterms:modified xsi:type="dcterms:W3CDTF">2024-05-19T02:18:26Z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