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presProps" Target="presProps.xml"/>
  <Relationship Id="rId22" Type="http://schemas.openxmlformats.org/officeDocument/2006/relationships/viewProps" Target="viewProps.xml"/>
  <Relationship Id="rId2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2461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9993_ca_object_representations_media_214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diversiteit in Brussel [cd-rom] : sociale kaart van Nederlandstalige multiculturele vrouwenorganisaties (c:amaz:602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seksualiteit, relaties, geboortenregeling 1993 (c:amaz:11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jaarboek geeft een ruime omkadering van de problematiek rond seks, relaties en geboortenregeling. Verschillende thema's worden belicht o.a. emancipatie, homoseksualiteit, abortus en de volksverkrachtingen in ex-Joegoslavië. Een afzonderlijk 'Adresboek' bevat nuttige adressen van organisaties en actiegroepen die rond seksualiteit, relaties en geboortenregeling werk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seksualiteit, relaties en geboorteregeling 1998 (c:amaz:317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seksualiteit, relaties en geboortenregeling 1995 (c:amaz:20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elfde 'CGSO-Jaarboek' staat dit jaar volledig in het teken van 'seks en seksualiteitsbeleving'. De artikelen belichten verschillende aspecten : seksuele opwinding bij vrouwen, reproduktieve gezondheidszorg in de derde wereld, invloed van porno op jonge kinderen, onderzoek naar condooms, de nog immer moeizame gesprekken tussen ouders en jongeren over seks, de kafkïaanse toestanden rond incest en echtscheiding in Vlaanderen... . Daarnaast bevat het 'Jaarboek' kronieken en recensies. In bijlage verschijnt nog steeds het handige adressenboekje of 'de gele gids voor seks en relat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seksualiteit, relaties en geboortenregeling 1994 (c:amaz:13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aanbod van het tiende CGSO-jaarboek is ook dit maal zeer ruim. Er komt een variëteit van thema's aan bod : van 10 jaar AIDS tot computerseks, seks en sport, van hysterie tot fotografie. Ook vinden we een aantal kronieken terug over de nieuwe echtscheidingswetgeving, abortus, AIDS en SOA. Tenslotte is er nog het 'Adressenboek', de gele gids voor seks en relat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emancipatie 1998 : tijd en ruimte voor arbeid en zorg (c:amaz:367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emancipatie 1997 : arbeid en zorg (c:amaz:305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2000 seksualiteit relaties geboorteregeling (c:amaz:386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entreprises : annuaire ILE 1991-1993 (c:amaz:436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28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s associations et des femmes : un aperçu des associations s'adressant à un public de femmes plurielles (c:amaz:545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l profit jaarboek Vlaanderen 2008-2009 (c:amaz:609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nning training schemes for women : a good practice guide and directory of NOW projects 1990-1994 (c:amaz:432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urope et la formation des femmes : points de repères et perspectives (c:amaz:441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van de vrouw ... : de situatie van de vrouw in Vlaanderen anno ... (c:amaz:9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van de vrouw 1994 : de situatie van de vrouw in Vlaanderen, anno 1994 (c:amaz:439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van de vrouw 1993 : de situatie van de vrouw in Vlaanderen, anno 1993 (c:amaz:439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ast artikelen over diverse actuele vrouwenaanbelangende onderwerpen van overwegend vrouwelijke auteurs, geeft het jaarboek een opsomming van prijzen die in 1993 aan vrouwen toegekend zijn en een chronologisch overzicht van enkele belangrijke gebeurtenissen die in 1993 plaatsvonden. Ook de resoluties (=standpuntbepalingen) die de NVR in 1993 uitbracht en een ledenlijst van de NVR werden opgenom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van de vrouw 1992 : de situatie van de vrouw in Vlaanderen, anno 1992 (c:amaz:52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ast artikelen over diverse actuele vrouwenaanbelangende onderwerpen van overwegend vrouwelijke auteurs, geeft het jaarboek een opsomming van prijzen die in 1992 aan vrouwen toegekend zijn en een chronologisch overzicht van enkele belangrijke gebeurtenissen die in 1992 plaatsvonden. Ook de resoluties (=standpuntbepalingen) die de NVR in 1992 uitbracht, i.v.m. deeltijdse werkloosheid, terugbetaling geneesmiddelen, Commissie Vrouwenarbeid, kinderopvang, racisme en xenofobie en vaderschapsverlof en een ledenlijst van de NVR werden opgenom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seksualiteit, relaties, geboortenregeling 1992 (c:amaz:1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jaarboek van het CGSO bundelt een aantal bijdragen rond een breed spectrum van actuele maatschappelijke thema's, gaande van kunst tot relaties.  Ook zijn er tal van kronieken en recenties opgenomen rond o.a. aids, het internationale jaar van het gezin, abortus, film, vrouwelijke perversies, contactadvertenties, echtscheiding, vrouwenliteratuur, homo's, lesbiennes, bio-ethiek en nog meer.  In een afzonderlijke bijlage verschijnt het 'Adressenboek seksualiteit, relaties, geboortenregeling 92'.]]></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2024-05-20T18:31:28Z</dcterms:created>
  <dcterms:modified xsi:type="dcterms:W3CDTF">2024-05-20T18:31:28Z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