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slide" Target="slides/slide44.xml"/>
  <Relationship Id="rId47" Type="http://schemas.openxmlformats.org/officeDocument/2006/relationships/slide" Target="slides/slide45.xml"/>
  <Relationship Id="rId48" Type="http://schemas.openxmlformats.org/officeDocument/2006/relationships/slide" Target="slides/slide46.xml"/>
  <Relationship Id="rId49" Type="http://schemas.openxmlformats.org/officeDocument/2006/relationships/slide" Target="slides/slide47.xml"/>
  <Relationship Id="rId50" Type="http://schemas.openxmlformats.org/officeDocument/2006/relationships/slide" Target="slides/slide48.xml"/>
  <Relationship Id="rId51" Type="http://schemas.openxmlformats.org/officeDocument/2006/relationships/slide" Target="slides/slide49.xml"/>
  <Relationship Id="rId52" Type="http://schemas.openxmlformats.org/officeDocument/2006/relationships/slide" Target="slides/slide50.xml"/>
  <Relationship Id="rId53" Type="http://schemas.openxmlformats.org/officeDocument/2006/relationships/slide" Target="slides/slide51.xml"/>
  <Relationship Id="rId54" Type="http://schemas.openxmlformats.org/officeDocument/2006/relationships/slide" Target="slides/slide52.xml"/>
  <Relationship Id="rId55" Type="http://schemas.openxmlformats.org/officeDocument/2006/relationships/slide" Target="slides/slide53.xml"/>
  <Relationship Id="rId56" Type="http://schemas.openxmlformats.org/officeDocument/2006/relationships/slide" Target="slides/slide54.xml"/>
  <Relationship Id="rId57" Type="http://schemas.openxmlformats.org/officeDocument/2006/relationships/slide" Target="slides/slide55.xml"/>
  <Relationship Id="rId58" Type="http://schemas.openxmlformats.org/officeDocument/2006/relationships/slide" Target="slides/slide56.xml"/>
  <Relationship Id="rId59" Type="http://schemas.openxmlformats.org/officeDocument/2006/relationships/slide" Target="slides/slide57.xml"/>
  <Relationship Id="rId60" Type="http://schemas.openxmlformats.org/officeDocument/2006/relationships/slide" Target="slides/slide58.xml"/>
  <Relationship Id="rId61" Type="http://schemas.openxmlformats.org/officeDocument/2006/relationships/slide" Target="slides/slide59.xml"/>
  <Relationship Id="rId62" Type="http://schemas.openxmlformats.org/officeDocument/2006/relationships/slide" Target="slides/slide60.xml"/>
  <Relationship Id="rId63" Type="http://schemas.openxmlformats.org/officeDocument/2006/relationships/slide" Target="slides/slide61.xml"/>
  <Relationship Id="rId64" Type="http://schemas.openxmlformats.org/officeDocument/2006/relationships/slide" Target="slides/slide62.xml"/>
  <Relationship Id="rId65" Type="http://schemas.openxmlformats.org/officeDocument/2006/relationships/slide" Target="slides/slide63.xml"/>
  <Relationship Id="rId66" Type="http://schemas.openxmlformats.org/officeDocument/2006/relationships/slide" Target="slides/slide64.xml"/>
  <Relationship Id="rId67" Type="http://schemas.openxmlformats.org/officeDocument/2006/relationships/slide" Target="slides/slide65.xml"/>
  <Relationship Id="rId68" Type="http://schemas.openxmlformats.org/officeDocument/2006/relationships/slide" Target="slides/slide66.xml"/>
  <Relationship Id="rId69" Type="http://schemas.openxmlformats.org/officeDocument/2006/relationships/slide" Target="slides/slide67.xml"/>
  <Relationship Id="rId70" Type="http://schemas.openxmlformats.org/officeDocument/2006/relationships/slide" Target="slides/slide68.xml"/>
  <Relationship Id="rId71" Type="http://schemas.openxmlformats.org/officeDocument/2006/relationships/slide" Target="slides/slide69.xml"/>
  <Relationship Id="rId72" Type="http://schemas.openxmlformats.org/officeDocument/2006/relationships/slide" Target="slides/slide70.xml"/>
  <Relationship Id="rId73" Type="http://schemas.openxmlformats.org/officeDocument/2006/relationships/slide" Target="slides/slide71.xml"/>
  <Relationship Id="rId74" Type="http://schemas.openxmlformats.org/officeDocument/2006/relationships/slide" Target="slides/slide72.xml"/>
  <Relationship Id="rId75" Type="http://schemas.openxmlformats.org/officeDocument/2006/relationships/slide" Target="slides/slide73.xml"/>
  <Relationship Id="rId76" Type="http://schemas.openxmlformats.org/officeDocument/2006/relationships/slide" Target="slides/slide74.xml"/>
  <Relationship Id="rId77" Type="http://schemas.openxmlformats.org/officeDocument/2006/relationships/slide" Target="slides/slide75.xml"/>
  <Relationship Id="rId78" Type="http://schemas.openxmlformats.org/officeDocument/2006/relationships/slide" Target="slides/slide76.xml"/>
  <Relationship Id="rId79" Type="http://schemas.openxmlformats.org/officeDocument/2006/relationships/presProps" Target="presProps.xml"/>
  <Relationship Id="rId80" Type="http://schemas.openxmlformats.org/officeDocument/2006/relationships/viewProps" Target="viewProps.xml"/>
  <Relationship Id="rId8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424840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525_ca_object_representations_media_4811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4391_ca_object_representations_media_2649_large6.jpg"/>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052_ca_object_representations_media_4810_large2.jpg"/>
</Relationships>

</file>

<file path=ppt/slides/_rels/slide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3913_ca_object_representations_media_4809_large3.jpg"/>
</Relationships>

</file>

<file path=ppt/slides/_rels/slide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2284_ca_object_representations_media_4792_large4.jpg"/>
</Relationships>

</file>

<file path=ppt/slides/_rels/slide4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066_ca_object_representations_media_2741_large7.jpg"/>
</Relationships>

</file>

<file path=ppt/slides/_rels/slide4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05_ca_object_representations_media_2629_large5.jpg"/>
</Relationships>

</file>

<file path=ppt/slides/_rels/slide5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34_ca_object_representations_media_2812_large8.jpg"/>
</Relationships>

</file>

<file path=ppt/slides/_rels/slide5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57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bhilfe gegen sexuelle Belästigung: Leitfaden für Arbeitgeber_innen (c:amaz:1421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gulierung von Prostitution und Prostitutionsstätten : ein gangbarer Weg zur Verbesserung der Situation der Prostituierten und zur nachhaltigen Bekämpfung des Menschenhandels? (c:amaz:7267)]]></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ktionärinnen fordern Gleichberechtigung - 2012 : Ziele, Strategien uns Massnahmen für mehr Frauen in Führungspositionen (c:amaz:7128)]]></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leichstellung von Frauen und Männern in der Bundesverwaltung und in den Gerichten des Bundes (c:amaz:7127)]]></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elber Schuld!? : sexualisierte gewalt : begriffsdefinition, grenzziehung und professionelle handlungsansätze [Konferenzband] (c:amaz:14185)]]></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hancengleichheit beim Zugang zu Mobilität (c:amaz:7473)]]></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rauenpolitik & Genderpolitik in der Friedrich-Ebert-Stiftung : 2008/2009 (c:amaz:6336)]]></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air p(l)ay : Entgeltgleichheit für Frauen und Männer (c:amaz:6338)]]></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ädchen und Jungen in Deutschland : Lebenssituazionen, Unterschieden, Gemeinsamkeiten (c:amaz:6337)]]></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rauenpolitik & Genderpolitik in der Friedrich-Ebert-Stiftung : 2007/2008 (c:amaz:6335)]]></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leichstellung von Frauen und Männern in der Bundesverwaltung und in den Gerichten des Bundes (c:amaz:633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57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renzen setzen: was kann ich bei sexueller Belästigung am Arbeits-Platz machen? (c:amaz:14209)]]></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ge zur Gleichstellung heute und morgen : sozialwissenschaftliche Untersuchung vor dem Hintergrund der Sinus-Milieus 2007 (c:amaz:6329)]]></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benssituation, Sicherheit und Gesundheit von Frauen in Deutschland : eine repräsentative Untersuchung zu Gewalt gegen Frauen in Deutschland im Auftrag des Bundesministeriums für Familie, Senioren, Frauen und Jugend (c:amaz:6327)]]></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tgeltungleichheit zwischen Frauen und Männern : Einstellungen, Erfahrungen und Forderungen der Bevölkerung zum 'gender pay gap' (c:amaz:6326)]]></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100 Jahre Simone de Beauvoir : Annäherungen an das Leben und Werk einer feministischen Philosophin (c:amaz:6081)]]></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ädchen & Frauen bei der Feuerwehr : empirische Ergebnisse - praktische Massnahmen (c:amaz:6339)]]></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rauenpolitik & Genderpolitik in der Friedrich-Ebert-Stiftung : Jahresbericht 2006, Perspektiven 2007 (c:amaz:5983)]]></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schlechterverhältnisse im Wandel (c:amaz:5957)]]></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rauenratgeberin 2005 (c:amaz:6017)]]></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budgeting : Handbuch zur Umsetzung geschlechtergerechter Budgetgestaltung (c:amaz:5384)]]></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axisHandbuch Gender Mainstreaming (c:amaz:536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1600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renzen setzen: was tun bei sexueller Belästigung am Arbeitsplatz? (c:amaz:14208)]]></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Mainstreaming in Ziel 2- und Ziel 3-Projekten (c:amaz:5332)]]></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Mainstreaming in der Bundesverwaltung : leitfaden für den Einbezug der Gleichstellung von Frau und Mann in die tägliche Arbeit der Bundesangestelten (c:amaz:11437)]]></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ie Frauen bei den Walhen 1999-2003 : der lange Weg ins Parlament (c:amaz:5754)]]></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Mainstreaming in Sachsen-Anhalt : Konzepte und Erfahrungen (c:amaz:4909)]]></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Mainstreaming an Hochschulen : Anleitung zum qualitätsbewussten Handeln (c:amaz:4906)]]></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Mainstreaming : kritische Reflexionen einer neuen Strategie (c:amaz:4815)]]></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rundrechte : Mädchen und Jungen sind gleichberechtigt (c:amaz:4771)]]></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ndbuch Gender Mainstreaming in der Regionalentwicklung : Einführung in die Programmplanung (c:amaz:4877)]]></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öglichkeiten und Grenzen eines Transfers zwischen feministischer Wissenschaft und Politik (c:amaz:4471)]]></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ie grossen UN-Konferenzen der 90er Jahre : eine frauenpolitische Bilanz : Dokumentation der Veranstaltungsreihe, Sommer 2000 (c:amaz:447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nalyse van de impact van vrouwen op de VN-wereldcongresse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s tun bei sexueller Belästigung am Arbeitsplatz?: Leitfaden für Beschäftigte, Arbeitgeber und Betriebsräte (c:amaz:14174)]]></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ir wollen unsere Rechte jetzt - und zwar mit Zinsen : fünf Jahre nach der 4. Wetfrauenkonferenz in Peking : Bilanzen, Positionen, Perspektiven (c:amaz:446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verzicht van teksten en standpunten ter voorbereiding van Peking +5 zowel van officiële als van NGO-zijd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steuropas verkaufte Frauen : wege zur effektiven Bekämpfung des Menschenhandels (c:amaz:3765)]]></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rau am Steuer : geschlechtsspezifisches Verkehrsverhalten (c:amaz:7602)]]></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litische Partizipation von Frauen in Luxemburg von 1919 bis zur Gegenwart (c:amaz:3506)]]></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agungsbericht : 'der Ausstieg ist leichter als der Einstieg' : Rückkehr von Frauen ins Erwerbsleben in Wien (c:amaz:2610)]]></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rbeit in Privathaushalten : alte Probleme in neuer Zeit (c:amaz:2609)]]></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chtarbeit : England - Schweden - Österreich : ein Expertinnen-Hearing (c:amaz:2608)]]></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exible Arbeitszeiten - flexible Familien ? (c:amaz:2605)]]></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rauenverbände und Frauenvereinigungen in der Bundesrepublik Deutschland (c:amaz:132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eze studie op initiatief van het 'Bundesministerium für Frauen und Jugend' onderzoekt het 'Institut Frau und Gesellschaft' de objectieven en de bestaansvoorwaarden van vrouwenorganisaties in de Duitse Bondsrepubliek. Dit onderzoek werd uitgeschreven met de bedoeling de maatschappelijke activiteiten en aandachtspunten van de vrouwenorganisaties op federaal niveau te coördineren en tegen elkaar af te wegen. Ook wou men aantonen welke organisatorische en materiële voorwaarden (op financieel, zakelijk en personeelsvlak) er moeten voldaan zijn opdat de vrouwenbeweging goed zou kunnen functioneren. In deze publicatie worden de belangrijkste bevindingen hieromtrent weergegeven.]]></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rauenerwerbstätigkeit und institutionnelle Kinderbetreuung (c:amaz:261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in Jahr 'GenderAlp! : Raumentwicklung für Frauen und Männer' : ein Werkstattbericht (c:amaz:7445)]]></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rbeitnehmerInnen-orientierte Familienpolitik - Familienlastenausgleichsgesetz (c:amaz:2607)]]></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rauenförderung in der beruflichen Bildung : Massnahmen und Initiativen des Bundesministers für Bildung und Wissenschaft (c:amaz:6954)]]></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ädchen und Jungen in der Sekundarbildung und im Hochschulwesen : Analyse der Statistischen Daten (c:amaz:6998)]]></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17335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ien! : Voraus : Fünf Jahre Zukunftsressort 2010 - 2015 (c:amaz:7762)]]></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Studies an der Humboldt-Universität zu Berlin (c:amaz:7234)]]></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Zweite Bilanz der Vereinbarung zwischen der Bundesregierung und den Spitsverbänden der deutschen Wirtschaft zur Förderung der Chancengleichheit von Frauen und Männern in der Privatwirtschaft (c:amaz:6331)]]></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ritte Bilanz der Vereinbarung zwischen der Bundesregierung und den Spitsverbänden der deutschen Wirtschaft zur Förderung der Chancengleichheit von Frauen und Männern in der Privatwirtschaft (c:amaz:6325)]]></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rauen haben Recht(e) (c:amaz:5909)]]></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rauen und Politik (c:amaz:5794)]]></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reatives Formulieren : Anleitungen zu geschlechtergerechtem Sprachgebrauch (c:amaz:5523)]]></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leichstellung von Frauen und Männern in der Bundesverwaltung und in den Gerichten des Bundes (c:amaz:7271)]]></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us Politik der Zeitgeschichte, B 22-23/2002 (c:amaz:4960)]]></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us Politik der Zeitgeschichte, B 33-34/2002 (c:amaz:4956)]]></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Mainstreaming in Sachsen-Anhalt (c:amaz:4882)]]></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derne Elternschaft : neue Erwartungen, neue Ansprüche (c:amaz:4841)]]></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stdeutsche Kindheiten im sozialgeschichtlichen Wandel : familiale Generationenlinien der Jahrgänge 1908-1929, 1939-1953 und 1968-1975 (c:amaz:4840)]]></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amilie und Beruf : eine Deutsche Geschichte (c:amaz:4839)]]></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aat und Familien : Familien- und Kinderarmut in Deutschland (c:amaz:4838)]]></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amilie - Lebenslauf - Ungleichheit (c:amaz:4837)]]></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Zukunftsfaktor Kinder (c:amaz:4836)]]></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chhaltigkeit hat (k)eine Geschlecht : Perspektiven einer gendersensiblen zukunftsfähigen Entwicklung (c:amaz:4835)]]></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 Atlas zur Gleichstellung von Frauen und Männern in Deutschland : eine Standardbestimming (c:amaz:7270)]]></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pranationaler Reformimpuls versus mitgliedstaatliche Beharrlichkeit : Europäische Rechtsentwicklung und Gleichstellung (c:amaz:4834)]]></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schlechtergleichheit in Deutschland? (c:amaz:4833)]]></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naging gender' (c:amaz:4832)]]></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Zwischen den Geschlechtern : eine Kritik der Gendernormen (c:amaz:4831)]]></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Mainstreaming : ein unterschätztes Konzept (c:amaz:4830)]]></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rauennetze 98/99 : 5000 Adressen und Informationen aus Beruf, Weiterbildung, Politik, Kultur und Frauenbewegung [cd-rom] (c:amaz:3346)]]></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0 april 2006 : Erlass der Wallonischen Regierung zur Bestimmung des Erkennungszeichens der Bürgermeister und Schöffen (c:amaz:11327)]]></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eue Wege - Gleiche Chancen : Gleichstellung von Frauen und Männern im Lebensverlauf : erster Gleichstellungsbericht (c:amaz:7269)]]></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rauen in Führungspositionen : Barrieren und Brücken (c:amaz:7268)]]></a:t>
            </a:r>
          </a:p>
        </p:txBody>
      </p:sp>
    </p:spTree>
  </p:cSld>
  <p:clrMapOvr>
    <a:masterClrMapping/>
  </p:clrMapOvr>
</p:sld>
</file>

<file path=ppt/theme/theme1.xml><?xml version="1.0" encoding="utf-8"?>
<a:theme xmlns:a="http://schemas.openxmlformats.org/drawingml/2006/main" name="Theme41">
  <a:themeElements>
    <a:clrScheme name="Theme4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2024-05-09T05:22:11Z</dcterms:created>
  <dcterms:modified xsi:type="dcterms:W3CDTF">2024-05-09T05:22:11Z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