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5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Zit de vijf al in de klok ? : nieuwe groep vrouwen in de gevarenzone (c:amaz: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nneer drinkt men en hoeveel is te veel ? Over vrouwen die een goede positie bekleden, succesvol zijn en hard werken en drinke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men and tobacco (c:amaz:426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rouwgerichte verslavingszorg (c:amaz:235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rouwen en psychofarmaca : weer een keurslijf ? (c:amaz:1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rouwen uit Amerika en West-Europa (behalve Finland) gebruiken twee maal zoveel psychofarmaca dan mannen. In België ligt het verbruik dan nog eens vijfmaal hoger dan in Groot-Brittannië en twee en een halve maal hoger dan in Nederland. Hoe komt dat dan wel ? Zijn vrouwen geestelijk ongezonder ? of is er hormonaal iets mis met hen ? of zijn vrouwen gewoonweg grote klagers ? Misschien reageren artsen wel anders op vrouwen dan op mannen ? Anita Dewinter onderzoekt een zevental hypothesen rond sekseverschillen in het gebruik van psychofarmaca. Inleiding en slot van het artikel bekijken wie de grote psychofarmaca-gebruikers zijn en of vrouwen ook beter worden van deze medicatie.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dagogische Studiedag (c:amaz:690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ssesse et toxicomanies : état des lieux en l'an 2000 : actes (c:amaz:5012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cool, tabac et cannabis : quels consommateurs sommes-nous ? (c:amaz:6027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7 septembre 2005 : Koninklijk besluit tot vaststelling van de voorwaarden van de tegemoetkoming van de verplichte verzekering voor geneeskundige verzorging en uitkeringen in de tabaksontwenning bij zwangere vrouwen en hun partner (c:amaz:11333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7 septembre 2005 : Arrêté royal fixant les conditions d'intervention de l'assurance obligatoire soins de santé et indemnités dans le sevrage tabagique des femmes enceintes et de leur partenaire (c:amaz:1133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2024-05-19T08:58:51Z</dcterms:created>
  <dcterms:modified xsi:type="dcterms:W3CDTF">2024-05-19T08:58:51Z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