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presProps" Target="presProps.xml"/>
  <Relationship Id="rId113" Type="http://schemas.openxmlformats.org/officeDocument/2006/relationships/viewProps" Target="viewProps.xml"/>
  <Relationship Id="rId1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4035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België van de vrouwen vijf jaar na Nairobi (c:amaz:99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de Hongrie (c:amaz:9579)]]></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experimenten in buitenschoolse opvang in de impulsgebieden (c:amaz:14236)]]></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an de Vlaamse Overlegcommissie Vrouwen over positieve acties (c:amaz:14235)]]></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in de Europese omroep : een praktijkgids (c:amaz:14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handleiding is een verzameling van suggesties en ideeën voor positieve actie, gebaseerd op uitgebreide praktijkervaring binnen de omroeporganisaties zelf. Zij is opgesteld met de bedoeling een aantal belangrijke resultaten van de 'Stuurgroep voor Gelijke Kansen in de Omroep' onder de aandacht van alle Europese omroepmedewerkers te brengen. Deze Stuurgroep werd in 1986 opgericht en is samengesteld uit vertegenwoordigers van de voornaamste Europese omroeporganisaties. Het doel van deze Stuurgroep is er voor te zorgen dat vrouwen op alle niveaus en in alle geledingen van de omroep vertegenwoordigd zijn.]]></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mière van de videofilm : Stap voor Stap : de geschiedenis van de vrouwenemancipatie in België. [Persmap] (c:amaz:13722)]]></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en titel (c:amaz:129)]]></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gewenst seksueel gedrag op het werk : beter voorkomen dan genezen! (c:amaz:1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in kader van 'ongewenst seksueel gedrag op de werkplaats']]></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ensation for shiftwork (c:amaz:1179)]]></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lines for shiftworkers (c:amaz:1177)]]></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 duidelijk Nederlands (c:amaz:11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handleiding is bedoeld voor de ambtenaren van de Vlaamse regering en spoort hen aan om te schrijven in een open, toegankelijke en verzorgde Nederlandse taal. De handleiding bevat 2 delen. In het eerste deel wordt dieper ingegaan op het aspect van de communicatiedoelen. Men tracht richtlijnen te geven om informatie duidelijk en gestructureerd weer te geven. Het tweede deel gaat dieper in op de spraakkunst van de Nederlandse taal.]]></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opbaanonderbreking in de privé-sector (c:amaz:10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informatie over de loopbaanonderbreking in de privé-sector. Er wordt telkens een onderscheid gemaakt tussen volledige onderbreking (voltijdse BLO) en verminderde prestaties (deeltijdse BLO). Ook de onderbreking van de werkloosheidssituatie komt aan b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handeling van politievrouwen in de Europese Gemeenschap (c:amaz:945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treatment of policewomen in the European Community (c:amaz:94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gische wetgeving tot harmonisering van gezins- en beroepsleven (c:amaz:879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islation belge permettant d'harmoniser la vie familiale et la vie professionnelle (c:amaz:879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limination du sexisme dans le langage : recommandation n° R (90) 4 adoptée par le Comité des Ministres du Conseil de l'Europe le 21 février 1990 et exposé des motifs (c:amaz:876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limination of sexism from language : recommendation No R (90) 4 adopted by the Committee of Ministers of the Council of Europe on 21 February 1990 and explanatory memorandum (c:amaz:876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ituation socio-économique des femmes seules en Europe : rapport final révisé (c:amaz:876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ocio-economic situation of solo women in Europe : revised final report (c:amaz:876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 familiale et vie professionnelle : concilier l'inconciliable (c:amaz:853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Belgique des femmes cinq ans après Nairobi (c:amaz:99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fysiek en seksueel geweld op vrouwen : toestand in België 1991 (c:amaz:850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violence physique et sexuelle à l'égard des femmes : situation en Belgique 1991 (c:amaz:85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pport réalisé à la demande de Miet Smet, Secrétaire d'Etat à l'Emancipation Sociale et à l'Environnement, à l'occasion de la première conférence des ministres européens sur la violence physique et sexuelle à l'égard des femm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fysiek en seksueel geweld op vrouwen : toestand in Europa 1991 (c:amaz:850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violence physique et sexuelle à l'égard des femmes : situation en Europe 1991 (c:amaz:85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groupes cibles de la lutte contre la violence : étude basée sur les conditions de vie et les expériences violentes chez les femmes (c:amaz:849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s in de privé-sector : model gelijke kansenplan voor privé-ondernemingen (c:amaz:849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s positives dans le secteur privé : modèle de plan d'égalité des chances pour les entreprises privées (c:amaz:848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pertoire des initiatives locales d'emploi de femmes dans la Communauté Européenne subventionnées par la Commission de la CEE durant la periode 1987-1990 (c:amaz:839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rectory of women's local employment initiatives in the European Community grant-aided by the EEC Commission in the period 1987-1990 (c:amaz:839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 en zwangerschap (c:amaz:8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uitgave van het Algemeen Kristelijk Vakverbond (ACV) geeft nuttige informatie omtrent de arbeidswetgeving voor zwangere vrouwen zowel voor de werkneemsters uit de privé-, openbare als onderwijssect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igen organisaties van migranten (c:amaz:9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werkdocument is geschreven in het kader van de tweede fase van het CBGS-migrantenonderzoek :'Doorlichting van de diensten van en voor migranten : doorlichting van alle initiatieven in het Vlaamse Gewest'. Eerst wordt op basis van de geconsulteerde literatuur vastgesteld wat het concept zelforganisatie betekent. Daarna volgt een samenvatting van een aantal markante observaties en van de vaststellingen die gemaakt werden tijdens gesprekken met vertegenwoordigers van de Turkse en Maghrebijnse gemeenschappe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s chances entre les femmes et les hommes (c:amaz:82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nummer van 'Social Europe' behandelt het 'Derde actieprogramma voor gelijke behandeling van mannen en vrouwen'. Het beschrijft de doelstellingen en realisaties van dit programma en belicht de werking van de negen netwerken die in het kader van het 'Derde actieprogramma' werden opgericht. In bijlage worden de teksten van de richtlijnen, voorstellen tot richtlijnen en resoluties van de Raad en besluiten, mededelingen en aanbevelingen van de Commissie m.b.t. de gelijke behandeling integraal opgenom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for women and men (c:amaz:82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nummer van 'Social Europe' behandelt het 'Derde actieprogramma voor gelijke behandeling van mannen en vrouwen'. Het beschrijft de doelstellingen en realisaties van dit programma en belicht de werking van de negen netwerken die in het kader van het 'Derde actieprogramma' werden opgericht. In bijlage worden de teksten van de richtlijnen, voorstellen tot richtlijnen en resoluties van de Raad en besluiten, mededelingen en aanbevelingen van de Commissie m.b.t. de gelijke behandeling integraal opgenome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harcèlement sexuel sur le lieu de travail dans la Belgique du 19ème siècle (c:amaz:80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is de neerslag van een onderzoek i.o.v. Minister M. Smet, toenmalig Staatssecretaris van maatschappelijke emancipatie, en heeft een drieledige structuur. In een eerste deel wordt de problematiek van ongewenst seksueel gedrag op de werkplek, zoals ze zich stelde in het midden van de 19de eeuw verkend. In een tweede gedeelte gebeurt er een evaluatie van de verschillende factoren die het toenmalige profiel van ongewenst gedrag mee vorm gaven. In een derde deel worden de bijzonderste karakteristieken van ongewenst seksueel gedrag dan geduid en verklaard in het licht van de beschreven maatschappelijke structuren en machtsverhoudingen, die het leven van de individuën ongemeen diep tekend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mpact du marché intérieur sur l'emploi des femmes dans les secteurs du textile et de l'habillement : rapport de synthèse (c:amaz:79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de eerste Europese studie over de invloed van de interne Europese markt op de vrouwelijke tewerkstelling. Men komt hier tot de conclusie dat de industrialisering en de internationalisering van de handel de structuren en het produktieproces van de textielindustrie zullen veranderen. Een herstructurering die de laaggeschoolde vrouwen, die in deze sector in grote getale tewerkgesteld zijn, aangaat. Er moeten, aldus het rapport, stappen ondernomen worden om te voorkomen dat men om het concurrentievermogen te behouden de wettelijke verplichtingen, arbeidsreglementen en overeenkomsten naast zich gaat neerleggen. Er wordt dan ook gepleit voor opleiding en bijscholing voor de laaggeschoolde vrouwe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impact of the single market on women's employment in the textile and clothing industry : summary report (c:amaz:79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de eerste Europese studie over de invloed van de interne Europese markt op de vrouwelijke tewerkstelling. Men komt hier tot de conclusie dat de industrialisering en de internationalisering van de handel de structuren en het produktieproces van de textielindustrie zullen veranderen. Een herstructurering die de laaggeschoolde vrouwen, die in deze sector in grote getale tewerkgesteld zijn, aangaat. Er moeten, aldus het rapport, stappen ondernomen worden om te voorkomen dat men om het concurrentievermogen te behouden de wettelijke verplichtingen, arbeidsreglementen en overeenkomsten naast zich gaat neerleggen. Er wordt dan ook gepleit voor opleiding en bijscholing voor de laaggeschoolde vrouw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naar de top (c:amaz:797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eur bekennen! : meer vrouwen : persconferentie (c:amaz:7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leuze 'Kleur bekennen! Meer vrouwen' is het motto van de politieke campagne die de Socialistische Vrouwen (SV) organiseerden n.a.v. de Internationale vrouwendag van 8 maart 1991 met de bedoeling de vrouwelijke politieke participatie te stimuleren. Ook bij de Socialistische Partij (SP) meent men dat er nood is aan minimumquota's die het minimum aantal vrouwen op de kieslijsten vastleggen en is men voorstander van de 2/3-1/3-regel (= minstens één derde van de kandidaten op verkiezingslijsten moeten vrouwen zijn, één derde daarvan moet op verkiesbare plaatsen staan). In bijlage worden tabellen opgenomen die voor 1990 de verdeling mannen/vrouwen in de gemeentelijke, gemeenschaps- en nationale bestuursorganen en het Europees Parlement weergeven. De bijlage omvat ook cijfers voor andere landen en een lijst met Europese socialistische partijen die een minimumquota voor vrouwen invoerde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ement of intent : 1991/92 (c:amaz:700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u Séminaire tripartite sous-régional sur la promotion de l'égalité de chances et de traitement dans l'emploi pour les pays de l'Europe centrale et orientale : Prague, 14-18 octobre 1991 : programme de l'égalité des droits (c:amaz:7006)]]></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sychology of women quarterly, vol. 15, nr.1 (c:amaz:696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duire le changement structurel : le rôle des femmes : rapport d'un groupe d'experts de haut niveau au Secrétaire général (c:amaz: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publicatie onderzoekt een groep van experten de relatie tussen structurele maatregelen en de integratie van de vrouw in de economie met het oog op een verbetering van 1) de situatie van de vrouw, 2) het functioneren van het socio-economisch systeem in zijn geheel voor de jaren '9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 an interdisciplinary journal, vol. 18, nr 4 (c:amaz:6957)]]></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enser le travail : quand les femmes accèdent à l'égalité (c:amaz:693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 begint binnen : jaarverslag 1990 - 1991 / KVLV (c:amaz:674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oepassing van modelacties voor betere kansen van meisjes in het technisch en beroepssecundair onderwijs : studienamiddag 28 november 1991 (c:amaz:652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zoek kinderopvang in Limburg (c:amaz:6525)]]></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es de la 3e table ronde avec les ombudsmen européens : Florence, 7-8 novembre 1991 (c:amaz:648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woon hetzelfde of nu eenmaal anders ? : kursus (c:amaz:6011)]]></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als industrieel ingenieur : studiedag (c:amaz:5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studierichting van ingenieur is veelzijdig en blijkt uit getuigenissen best geschikt voor zowel mannen als vrouwen. Uit ervaringen van vrouwelijke ingenieurs kan echter wel afgeleid worden dat er nog heel wat positieve impulsen naar vrouwen toe nodig zijn om hen aan te sporen in deze studierichting te volharden en en om hen op de arbeidsmarkt niet te laten afschepe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meentelijk emancipatiebeleid : eindverslag van 6 december 1990 tot 7 december 1991 (c:amaz:521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jst van de adviezen / Commissie Vrouwenarbeid (c:amaz:517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mannen in Europa vandaag : de houding tegenover Europa en de politiek (c:amaz:9586)]]></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de sociale verkiezingen 1991 : persconferentie 6 december 1990 (c:amaz:5177)]]></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59 van 28 oktober 1991 van de Commissie Vrouwenarbeid betreffendede nachtarbeid van vrouwen in maatschappijen voor intercommunaal vervoer (c:amaz:517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58 van 23 september 1991 van de Commissie Vrouwenarbeid betreffende het opnemen van het geslacht in de personeelsformulieren voor de operatie doorlichting van het Openbaar Ambt (c:amaz:5173)]]></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 57 van 23 september 1991 van de Commisie Vrouwenarbeid over de projecten tot wijziging van de schoolritmen in de Franse Gemeenschap (c:amaz:5172)]]></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56 du 8 avril 1991 du Bureau de la Commission du Travail des femmes relatif au dossier traitant de 'l'harmonisation de la vie professionelle et de la vie familiale' (c:amaz:517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DAB-actieplan voor de verbetering van de positie van vrouwen op de arbeidsmarkt (c:amaz:5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VDAB tracht zijn impact op vrouwen te vergroten via bepaalde projekten en via de beroepsopleidi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laire égal pour un travail de valeur comparable : l'expérience des pays industrialisés (c:amaz:499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in het onderwijs : modelacties voor meisjes in het technisch en beroepssecondair onderwijs (c:amaz:437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aan universiteiten : verklaring van de achterstelling van het vrouwelijk personeel aan de Vlaamse universiteiten (c:amaz:436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formation professionnelle : un bilan après treize ans : le programme 'femmes' du CEDEFOP 1977-1990 (c:amaz:43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hommes d'Europe aujourd'hui : les attitudes devant l'Europe et la politique (c:amaz:958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sition des femmes sur le marché du travail belge : évolution entre 1983 et 1990 (c:amaz:430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ositieve actieplannen ten behoeve van vrouwen en het sociaal overleg : verslag van de denkdag van 5 maart 1991 (c:amaz:4210)]]></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netwerken en de kwaliteit van de hulpverlening : een literatuuroverzicht (c:amaz:4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studie geeft een overzicht van literatuur rond zowel  de begripsvorming als de functionaliteit van het informeel (sociaal) netwerk. Ook wordt nagegaan op welke wijze het informeel (sociaal) netwerk een invloed uitoefent op de kwaliteit van de hulpverlening.]]></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of the South in European integration : problems and prospects (c:amaz:4076)]]></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identiele hulpverlening aan mishandelde vrouwen in Vlaanderen : een onderzoek naar de arbeidsbeleving van het personeel en de (on)tevredenheid van het cliënteel (c:amaz:4027)]]></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identiele hulpverlening aan mishandelde vrouwen in Vlaanderen : arbeidsbeleving van het personeel en on-tevredenheid van het cliënteel (c:amaz:4026)]]></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loi sur les agressions sexuelles au Canada, une évaluation : homicide et agression sexuelle (c:amaz:402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us sexuels sur mineurs d'âge : inceste et abus sexuel extra-familial (c:amaz:4008)]]></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versificatie van studierichtingen voor meisjes in het technisch en beroepssecundair onderwijs (c:amaz:3822)]]></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et sexuele agressie : een handig hulpmiddel bij het gerechtelijk, politioneel en forensisch-geneeskundig onderzoek van sexuele delicten (c:amaz:36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vrouwen en mannen : 3de communautaire actieprogramma op middellange termijn 1991-1995 (c:amaz:9584)]]></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et seksuele agressie : een nieuw gerechtelijk instrument bij zedenmisdrijven (c:amaz:3600)]]></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t sexuele agressie : een nieuw gerechtelijk instrument bij zedenmisdrijven (c:amaz:3599)]]></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 défis pour l'an 2000 (c:amaz:3593)]]></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meentelijk emancipatiebeleid : eindverslag van 16 november 1990 tot 15 november 1991 (c:amaz:3580)]]></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ent concevoir et organiser des actions positives de formation pour femmes seulement-Comment concevoir et organiser des actions positives d'égalité des chances dans les entreprises : manuel pratique (c:amaz:355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kijker : hoe brengen TV1 en TV2 de vrouw in beeld ? (c:amaz:351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s in de overheidsdiensten : analytisch rapport voor de stad Kortrijk (c:amaz:3477)]]></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ortrijk : profiel van de situatie inzake vrouwenemancipatie (c:amaz:3475)]]></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monisation de la vie de travail et de la vie de famille : actes de la table ronde de synthèse (17 avril 1991) (c:amaz:345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udy on the relationship between female activity and fertility. Volume 2 : National reports (c:amaz:345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ntre les femmes et les hommes : 3e programme d'action communautaire à moyen terme 1991-1995 (c:amaz:9583)]]></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udy on the relationship between female activity and fertility. Volume 1 : Synthesis report : issues and policy in the relationship between female activity and fertility (c:amaz:3450)]]></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agenlijsten en resultaten van enquête kinderopvang, enquête hulpverlening, enquête 55+ vrouwen : verslag colloqium hulpverlening (c:amaz:3448)]]></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violences sexuelles à l'égard des femmes : éléments pour une stratégie de lutte contre les diverses formes de cette violence dans les états membres du Conseil de l'Europe (c:amaz:3437)]]></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lutte contre la traite des femmes et la prostitution forcée en tant que violations des droits de la personne humaine et atteinte à la dignité humaine : actes du séminaire (25-27 septembre 1991 ; Strasbourg) (c:amaz:3427)]]></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Belgische samenleving 1991 (c:amaz:3227)]]></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Conference of European Ministers on Physical and Sexual Violence against Women (c:amaz:3175)]]></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ltraitances envers les personnes âgées au sein de la famille (c:amaz:3170)]]></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op de werkvloer (c:amaz:3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en enquête bij vrouwen met een nijverheidstechnische opleiding met finaliteit in de metaalsector. Een peiling naar de achtergrond, de motieven en het resultaat van roldoorbrekende studie- en beroepskeuze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nnaars en verliezers op de arbeidsmarkt : de arbeidsmarktsituatie van de afgestudeerden van het technisch en beroepssecundair onderwijs in het arrondissement Leuven 3 jaar na het verlaten van de school : synthese (c:amaz:3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quête van leerlingen laatste jaar secundair onderwijs in het arrondissement Leuven omtrent hun toekomstplannen. Winnaars : jongens, verliezers : meisje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lp bij ongewenste zwangerschap : juridisch en sociaal vademecum (c:amaz:29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van Hongarije (c:amaz:9580)]]></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o-ethiek : waarheen met de nieuwe medische technieken rondom vruchtbaarheid - voortplanting en erfelijkheid ? (c:amaz:2871)]]></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en als maatschappelijke groep : een terreinverkenning (c:amaz:2839)]]></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wijsbeleid ten aanzien van migranten : nieuwe onderwijsvoorzieningen voor migrantenkinderen in het Nederlandstalig onderwijs (c:amaz:2590)]]></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igen-tijds werken. Deeltijdse arbeid (c:amaz:2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dossier van de A.C.V.-vakbeweging worden de bestaande cijfergegevens en de wetgeving i.v.m. deeltijdse arbeid besproken. Verder wordt er ingegaan op de problemen die zich zowel vanuit het standpunt van de werkgever als vanuit het standpunt van de werknemer rond deeltijdarbeid stellen en op de syndicale uitdagingingen die in deze problematiek vooropstaan.]]></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lines on the protection of refugee women (c:amaz:17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belicht in een eerste gedeelte de specifieke behoeften van de bescherming en de opvang van vrouwelijke vluchtelingen. Vervolgens gaat men de beleidspolitiek van de Verenigde Naties na inzake de bescherming en de opvang van vluchtelingen en bekijkt men in hoeverre deze tegemoet komt aan de noden van vrouwen. Hierbij stelt men nieuwe richtlijnen voor en werkt men een programma terzake uit.]]></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zig met werk : kansarmen praten over hun werk en hun leven (c:amaz:17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onderzoek, waarover in deze publicatie wordt gerapporteerd, kadert in een ruimer onderzoek over tewerkstelling als hefboom voor armoedebestrijding. In dit rapport wordt de vraag gesteld naar de persoonlijke beleving van de kansarmen. Men geeft weer wat de kansarmen vertelden over hun verwachtingen over en hun kansen op de arbeidsmarkt. Men zocht naar de aanbodszijde op de arbeidsmarkt en men beschrijft de sociaal-psychologische aspecten van de arbeidsparticipatie van de kansarmen. [Een complemantair onderzoek werd uitgevoerd door het Hoger Instituut voor de Arbeid. Het HIVA spitst zich toe op de vraagzijde van de arbeidsparticipatie en op de sociaal-economische aspecten van de arbeidsparticipatie van de kansarmen.]]]></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leiding en kinderopvang : toegangspoort tot de arbeidsmarkt? [Themadag] (c:amaz:14286)]]></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met betrekking tot de middenstandsopleiding (c:amaz:14245)]]></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met betrekking tot het ontwerp jaarplan 1991-1992 van emancipatiezaken in de Vlaamse administratie (c:amaz:14244)]]></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an de Vlaamse Overlegcommissie Vrouwen over de kinderopvang in Vlaanderen (c:amaz:14237)]]></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2024-04-29T10:41:33Z</dcterms:created>
  <dcterms:modified xsi:type="dcterms:W3CDTF">2024-04-29T10:41:33Z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