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2249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de la Décadence, la 'Décadence' des femmes : aperçu de la vision de la femme par les artistes de la fin du XIXe siècle (c:amaz:3010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">
  <a:themeElements>
    <a:clrScheme name="Theme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2024-05-05T10:50:19Z</dcterms:created>
  <dcterms:modified xsi:type="dcterms:W3CDTF">2024-05-05T10:50:19Z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