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327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vrouw in onze samenleving : economisch en juridisch benaderd (c:amaz:1099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2024-05-18T07:13:54Z</dcterms:created>
  <dcterms:modified xsi:type="dcterms:W3CDTF">2024-05-18T07:13:54Z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