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1372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dvies nr. 6 inzake de verschillende toepassingsmogelijkheden van de gelijke beloning voor mannelijke en vrouwelijke werknemers (c:amaz:2817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2024-05-19T12:16:53Z</dcterms:created>
  <dcterms:modified xsi:type="dcterms:W3CDTF">2024-05-19T12:16:53Z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