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52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786_ca_object_representations_media_2213_large1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enrechten zijn mensenrechten (c:amaz:649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ll equality and rights of Women are ensured in the DRA : text of the speech of Comrade Najib, General Secretary of the PDPA CC deliverd at the 6th Plenum of the ALL-Afghanistan Women's Council [August 6, 1986]. (c:amaz:138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cus : femmes réfugiées (c:amaz:536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es armés, femmes aguerries : rapports de genre en situations de conflit armé (c:amaz:4382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: au nom de l'équité (c:amaz:536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en in Afghanistan : factsheet (c:amaz:6499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ituation of women and girls in Afghanistan : report of the Secretary-General (E/CN.6/2005/5) (c:amaz:1111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femmes et des fillettes en Afghanistan : rapport du Secrétaire général (E/CN.6/2005/5) (c:amaz:111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2024-05-19T06:08:55Z</dcterms:created>
  <dcterms:modified xsi:type="dcterms:W3CDTF">2024-05-19T06:08:55Z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