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presProps" Target="presProps.xml"/>
  <Relationship Id="rId248" Type="http://schemas.openxmlformats.org/officeDocument/2006/relationships/viewProps" Target="viewProps.xml"/>
  <Relationship Id="rId24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4233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39_ca_object_representations_media_417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06_ca_object_representations_media_2903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7_ca_object_representations_media_2518_large7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279_ca_object_representations_media_2505_large77.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01_ca_object_representations_media_5146_large7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527_ca_object_representations_media_4782_large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20_ca_object_representations_media_4684_large8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72_ca_object_representations_media_4665_large8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50_ca_object_representations_media_4609_large82.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5_ca_object_representations_media_4589_large83.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66_ca_object_representations_media_4575_large8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74_ca_object_representations_media_2902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603_ca_object_representations_media_4550_large8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2_ca_object_representations_media_4524_large8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42_ca_object_representations_media_4518_large87.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19_ca_object_representations_media_4485_large88.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20_ca_object_representations_media_4484_large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83_ca_object_representations_media_4483_large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9_ca_object_representations_media_4439_large9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22_ca_object_representations_media_4414_large9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61_ca_object_representations_media_4412_large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7_ca_object_representations_media_4411_large9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1_ca_object_representations_media_2891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49_ca_object_representations_media_4408_large9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92_ca_object_representations_media_4392_large9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40_ca_object_representations_media_4382_large9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337_ca_object_representations_media_4374_large9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08_ca_object_representations_media_4362_large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4_ca_object_representations_media_4303_large1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83_ca_object_representations_media_2889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46_ca_object_representations_media_4265_large10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5_ca_object_representations_media_4241_large10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39_ca_object_representations_media_4229_large10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9_ca_object_representations_media_4228_large10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77_ca_object_representations_media_4216_large11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320_ca_object_representations_media_4205_large11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33_ca_object_representations_media_4204_large11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73_ca_object_representations_media_4189_large11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01_ca_object_representations_media_2877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5_ca_object_representations_media_4182_large11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31_ca_object_representations_media_4163_large11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76_ca_object_representations_media_4155_large11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43_ca_object_representations_media_4147_large11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683_ca_object_representations_media_4146_large11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15_ca_object_representations_media_4137_large11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462_ca_object_representations_media_4136_large12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10_ca_object_representations_media_4135_large12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4_ca_object_representations_media_4114_large12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950_ca_object_representations_media_4108_large12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59_ca_object_representations_media_2876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22_ca_object_representations_media_4106_large12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679_ca_object_representations_media_4101_large12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77_ca_object_representations_media_4091_large12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062_ca_object_representations_media_4069_large12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04_ca_object_representations_media_4059_large12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8_ca_object_representations_media_4047_large12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02_ca_object_representations_media_4046_large13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71_ca_object_representations_media_3997_large13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272_ca_object_representations_media_287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779_ca_object_representations_media_3963_large13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67_ca_object_representations_media_3918_large13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868_ca_object_representations_media_3916_large13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82_ca_object_representations_media_3915_large13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45_ca_object_representations_media_3910_large13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13_ca_object_representations_media_3894_large13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0_ca_object_representations_media_3893_large13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27_ca_object_representations_media_3873_large13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63_ca_object_representations_media_3872_large14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02_ca_object_representations_media_3871_large14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16_ca_object_representations_media_2874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9_ca_object_representations_media_3867_large14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45_ca_object_representations_media_3864_large14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376_ca_object_representations_media_3863_large14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90_ca_object_representations_media_3856_large14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6_ca_object_representations_media_3855_large14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87_ca_object_representations_media_3848_large14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18_ca_object_representations_media_3836_large14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42_ca_object_representations_media_3816_large14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87_ca_object_representations_media_3808_large15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881_ca_object_representations_media_3804_large15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6_ca_object_representations_media_3803_large15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21_ca_object_representations_media_3800_large15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011_ca_object_representations_media_3798_large15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025_ca_object_representations_media_3796_large15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6_ca_object_representations_media_3795_large15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59_ca_object_representations_media_3794_large15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26_ca_object_representations_media_3792_large15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38_ca_object_representations_media_3787_large15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3_ca_object_representations_media_3780_large16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6_ca_object_representations_media_3779_large16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83_ca_object_representations_media_3778_large16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46_ca_object_representations_media_3775_large16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8_ca_object_representations_media_3766_large16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844_ca_object_representations_media_3765_large16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79_ca_object_representations_media_3764_large16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993_ca_object_representations_media_3719_large16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49_ca_object_representations_media_3714_large16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3707_large16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9_ca_object_representations_media_3706_large17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1_ca_object_representations_media_3799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57_ca_object_representations_media_2864_large18.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24_ca_object_representations_media_3702_large17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1_ca_object_representations_media_3701_large17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15_ca_object_representations_media_3693_large17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88_ca_object_representations_media_3680_large174.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61_ca_object_representations_media_3679_large175.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37_ca_object_representations_media_3677_large176.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88_ca_object_representations_media_3676_large177.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59_ca_object_representations_media_3667_large178.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883_ca_object_representations_media_3666_large179.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1_ca_object_representations_media_2862_large19.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39_ca_object_representations_media_3665_large180.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64_ca_object_representations_media_3662_large181.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96_ca_object_representations_media_3660_large182.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4_ca_object_representations_media_3659_large183.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2_ca_object_representations_media_3658_large184.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09_ca_object_representations_media_3656_large185.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952_ca_object_representations_media_3655_large186.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91_ca_object_representations_media_3654_large187.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24_ca_object_representations_media_3653_large188.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01_ca_object_representations_media_3652_large189.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638_ca_object_representations_media_2861_large20.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96_ca_object_representations_media_3651_large190.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51_ca_object_representations_media_3649_large191.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04_ca_object_representations_media_3648_large192.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34_ca_object_representations_media_3647_large193.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40_ca_object_representations_media_3646_large19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19_ca_object_representations_media_3645_large19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695_ca_object_representations_media_3644_large19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71_ca_object_representations_media_3642_large19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223_ca_object_representations_media_3641_large19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67_ca_object_representations_media_3640_large19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9_ca_object_representations_media_2855_large21.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65_ca_object_representations_media_3634_large200.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86_ca_object_representations_media_3633_large201.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02_ca_object_representations_media_3617_large202.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84_ca_object_representations_media_3616_large203.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90_ca_object_representations_media_3615_large204.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39_ca_object_representations_media_3611_large205.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33_ca_object_representations_media_3610_large206.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1_ca_object_representations_media_3609_large207.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2_ca_object_representations_media_2849_large22.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10_ca_object_representations_media_3599_large208.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33_ca_object_representations_media_3585_large209.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308_ca_object_representations_media_3552_large21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484_ca_object_representations_media_2845_large2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92_ca_object_representations_media_2841_large24.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13_ca_object_representations_media_2837_large25.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2_ca_object_representations_media_294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26_ca_object_representations_media_2830_large2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_ca_object_representations_media_2829_large27.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99_ca_object_representations_media_2823_large28.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731_ca_object_representations_media_2822_large2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43_ca_object_representations_media_2820_large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71_ca_object_representations_media_2819_large31.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25_ca_object_representations_media_2818_large32.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1_ca_object_representations_media_2817_large3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78_ca_object_representations_media_2816_large34.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39_ca_object_representations_media_2815_large35.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5_ca_object_representations_media_293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3_ca_object_representations_media_2814_large3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15_ca_object_representations_media_2801_large3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_ca_object_representations_media_2800_large38.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37_ca_object_representations_media_2797_large39.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42_ca_object_representations_media_2795_large4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412_ca_object_representations_media_2789_large41.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66_ca_object_representations_media_2787_large42.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2_ca_object_representations_media_2934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878_ca_object_representations_media_2769_large4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8_ca_object_representations_media_2768_large44.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88_ca_object_representations_media_2767_large4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63_ca_object_representations_media_2766_large4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50_ca_object_representations_media_2763_large4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01_ca_object_representations_media_2762_large4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40_ca_object_representations_media_2933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26_ca_object_representations_media_2760_large49.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8_ca_object_representations_media_2759_large5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27_ca_object_representations_media_2754_large5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82_ca_object_representations_media_2753_large52.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51_ca_object_representations_media_2726_large53.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47_ca_object_representations_media_2926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078_ca_object_representations_media_2710_large54.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74_ca_object_representations_media_2709_large5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1_ca_object_representations_media_2698_large56.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36_ca_object_representations_media_2697_large57.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6_ca_object_representations_media_2691_large5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023_ca_object_representations_media_2924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189_ca_object_representations_media_2622_large5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99_ca_object_representations_media_2577_large6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27_ca_object_representations_media_2576_large61.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14_ca_object_representations_media_2575_large62.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2_ca_object_representations_media_2566_large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86_ca_object_representations_media_2565_large6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51_ca_object_representations_media_2564_large6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759_ca_object_representations_media_2560_large66.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54_ca_object_representations_media_2557_large6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15_ca_object_representations_media_2554_large6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601_ca_object_representations_media_2914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26_ca_object_representations_media_2553_large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35_ca_object_representations_media_2550_large7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57_ca_object_representations_media_2546_large71.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67_ca_object_representations_media_2536_large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99_ca_object_representations_media_2535_large7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11_ca_object_representations_media_2531_large74.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46_ca_object_representations_media_2530_large7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tude de prévalence des femmes excisées et des filles à risque d'excision en Belgique, 2014 [Mise à jour au 31 décembre 2012] (c:amaz:1342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aternité, hier et aujourd'hui (c:amaz:7904)]]></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rste verslag over het beleid inzake gender mainstreaming van de regering : perscommuniqué (c:amaz:729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science and technology : interdiciplinary approuch (c:amaz:726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pective de genre sur l'emploi et les conditions de travail des seniors (c:amaz:145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 Working paper fournit une analyse comparative entre les sexes des conditions d'emploi et de travail des travailleurs de cinquante ans et plus. Alors que les conditions d'emploi et de travail sont désormais davantage reconnues comme des éléments clés dans le débat sur le vieillissement au travail, les disparités liées au genre restent encore trop largement ignorées. [Source: https://www.etui.org/fr/publications/working-papers/perspective-de-genre-sur-l-emploi-et-les-conditions-de-travail-des-senior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trafficking: What to do?: a practical guide for healthcare providers, law enforcement, NGOs and border guards. (c:amaz:1416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n rue, dans les services d'hébergement d'urgence et les maisons d'accueil bruxelloises [État des lieux - automne 2014] (c:amaz:14016)]]></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çons et filles sont-ils aussi bien préparés face à l'avenir ? (c:amaz:1399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 is eerbaar aan geweld?: cahier over 'eer'- en gendergerelateerd geweld voor professionelen (c:amaz:139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cahier wordt eergerelateerd geweld besproken. De bedoeling is de hulpverleners een beter inzicht in de problematiek te geven. Aan bod komen de thema's: gender, cultuur, eer en de relatie daarvan tot geweld. De auteurs pleiten voor een cultuursensitieve hulpverlening en voor een benadering vanuit een kruispuntperspectief. Op het einde enkele praktische tips voor hulpverlener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faces of oppression (c:amaz:13937)]]></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ntrepreneuriat féminin en région bruxelloise : une opportunité et un double défi pour la région (c:amaz:13916)]]></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urbeleid in Brussel: een caleidoscoop (Cahier 5) (c:amaz:1390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cole à la maison : pas à la portée de tous! (c:amaz:7903)]]></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quité salariale : facteur clé de l'égalité des genres (c:amaz:1387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on corporate boards : Europe is cracking the glass ceiling [Factsheet (March 2014)] (c:amaz:1385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financial services 2014 (c:amaz:13843)]]></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sur le harcèlement sexuel au travail [Note de synthèse] (c:amaz:1381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sur le harcèlement sexuel au travail [Études et résultats] (c:amaz:13809)]]></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sur le harcèlement sexuel au travail (c:amaz:13808)]]></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4 (c:amaz:1376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beyfield, A B quoi ? : Chronique d'un habitat groupé pour les aînés (c:amaz:13734)]]></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le ou garçon : une éducation d'un nouveau genre ? (c:amaz:13732)]]></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ères porteuses : une réflexion en gestation (c:amaz:137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human rights defenders in Mesoamaroca 2014 - 2014 : report (c:amaz:7890)]]></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onoparentalités (c:amaz:13728)]]></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état de l'égalité de genre (c:amaz:13705)]]></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le genre s'éveille à l'autre (c:amaz:1370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517847/733.pdf]]></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 on Gender: Data study for 2014 and evolution for 2012-2014 (c:amaz:1369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sectioneel denken : handleiding voor professionelen die intersectionaliteit of kruispuntdenken in de eigen organisatie willen toepassen (c:amaz:136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sectionaliteit of kruispuntdenken is onmisbaar voor iedereen die strijdt tegen verschillende vormen van uitsluiting en onderdrukking. Intersectionaliteit is een benadering die de samenloop van discriminatiegronden ('meervoudige discriminatie') en de dynamiek die daaruit voortvloeit, zichtbaar maakt. Dit perspectief helpt meer complete oplossingen te formuleren die rekening houden met de verschillende aspecten die onze posities, onze kansen, onze privileges (of het gebrek daaraan) bepalen. Het is een andere manier van kijken naar de realiteit dan we doorgaans gewend zijn. In deze handleiding wordt uitgelegd wat intersectionaliteit precies is, waarin het verschilt van benaderingen zoals gelijke kansen en diversiteit, en worden concrete tips gegeven voor (medewerkers en bestuurders) van organisatie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 une participation égalitaire des femmes et des hommes à la vie de Montréal [Bilan du plan d'action 2008-2012] (c:amaz:1367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conjugale et regroupement familial : des femmes se mobilisent pour une sensibilisation préventive (c:amaz:135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sort des femmes venues en Belgique par regroupement familial est lié à la cohabitation avec leur conjoint. En cas de violence conjugale, elles risquent de perdre leur titre de séjour. Les femmes participant à cette étude 2014 du CVFE étaient venues en Europe, convaincues qu'elles pourraient y mener une existence autonome et paisible, incapables d'imaginer y vivre de telles injustices. Elles sont convaincues aujourdhui que leur situation se serait présentée de manière beaucoup plus positive, si elles avaient pu recevoir, avant leur départ du pays d'origine ou dès leur arrivée en Belgique, une information préalable sur l'organisation de la société belge et les démarches à faire en cas de violence conjugale dans le cadre de la loi concernant le regroupement familial. La présente étude s'interroge en compagnie d'une vingtaine de ces femmes sur les types de sensibilisations préventives qui pourraient être mises en place dans cette optiqu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Heritage and Creativity (c:amaz:135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galité des genres, patrimoine et créativité (c:amaz:1356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tude de développement d'un plan du gender mainstreaming au sein de la commune de Namur [Mémoire présenté en vue de l'obtention du Certificat interuniversitaire d'executive master en management public] (c:amaz:1355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and girls : initiate, integrate, innovate : introduction (c:amaz:7888)]]></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 guide d'implantation au sein des communes (c:amaz:1355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ender Gap in Art Museum Directorships (c:amaz:1354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ess Report (c:amaz:13548)]]></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position de résolution visant à lutter contre les mutilations génitales en Belgique : texte adopté par la Commission de la Justice [5 - 2453/4 (Zitting 2013/2014)] (c:amaz:13516)]]></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enting and combating all forms of violence against women and girls, including female genital mutilation: Council conclusions (c:amaz:13503)]]></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entie en bestrijding van alle vormen van geweld tegen vrouwen en meisjes, met inbegrip van vrouwelijke genitale verminking: aanneming van ontwerpconclusies van de Raad (c:amaz:1350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cil of Europe Convention on Preventing and Combating Violence against Women and Domestic Violence: a tool to end female genital mutilation (c:amaz:13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nesty International and the Council of Europe created a guide to place female genital mutilation (FGM), a human rights violation affecting women and girls around the world, high on the political agenda and to promote the Council of Europes Convention on Preventing and Combating Violence against Women and Domestic Violence (Istanbul Conventi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utilations génitales féminines : de l'incrimination aux poursuites [Etat des lieux en Belgique et regards européens] (c:amaz:1347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rouwelijke genitale verminking: van de strafbaarstelling tot de vervolging [Stand van zaken in België en Europese blik] (c:amaz:1347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utilations génitales féminines dans le cadre d'une demande d'asile [Manuel pratique à l'usage des avocats] (c:amaz:1345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derschapsverlof : evolutie van de verhouding mannen/vrouwen van 2002 tot 2012 (c:amaz:786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en in het kader van een asielaanvraag [Praktische handleiding bestemd voor advocaten] (c:amaz:13444)]]></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bericht feministisch sociaal-economisch platform (c:amaz:13400)]]></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 mythes over prostitutie (c:amaz:13389)]]></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alleenstaande moeders, gender en armoede (c:amaz:1338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instrument: analyse, begeleidingsplan, evaluatie en empowermentmeter (c:amaz:13380)]]></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deraal memorandum Armoede (c:amaz:1337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aanbevelingen alleenstaande ouders, gender en armoede: Vlaanderen (c:amaz:13370)]]></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aanbevelingen alleenstaande ouders, gender en armoede: federaal (c:amaz:13369)]]></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ciale hefbomen gelijke kansen in Vlaanderen: 10 gemeenschappelijke suggesties van GRIP, Ella, Vrouwen Overleg Komitee, çavaria en de Vrouwenraad voor gelijke kansen in Vlaanderen (c:amaz:1334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ion statement / Conseil Bruxellois de l'Egalité entre les Femmes et les Hommes (c:amaz:1334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gap : 5th International Conference on womens issues in transportation : Paris 14-16 April 2014 (c:amaz:7860)]]></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ion statement / Brusselse Raad voor Gelijkheid tussen Vrouwen en Mannen (c:amaz:133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57e54e/354.pdf]]></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ender perspective on older workers employment and working conditions (c:amaz:133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working paper aims to give a structured gender analysis of the working and employment conditions of older workers (aged 50 and over). While working and employment conditions are increasingly recognised as key issues in ageing at work, gender disparities do still not get enough attention.[Source: https://www.etui.org/publications/working-papers/a-gender-perspective-on-older-workers-employment-and-working-condition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6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World's Abortion Laws 2014 (c:amaz:13331)]]></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tenaanpak bij familiaal geweld: rol en positie van de hulpverlening (c:amaz:1332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book on promoting women's participation in political parties (c:amaz:132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handbook provides an overview of voluntary measures that political parties in OSCE participating states can adopt to enhance gender equality within party structures, processes, policies and activitie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claration de Politique Communautaire 2014-2019 : Fédérer pour réussir (c:amaz:13287)]]></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verklaring. Gelijke kansen, Armoedebestrijding en personen met een beperking (c:amaz:13270)]]></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lijke kansen (c:amaz:13269)]]></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ckling gender-based violence against women in Belgium: legal provisions, policy measures, statistical capacities (c:amaz:13212)]]></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mmendations for action on the gender dimension in science (c:amaz:13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SET was a project funded by the Science in Society Programme of the European Commissions 7th Framework, in the area of Capacity Support Action. The project operated between September 2009February 2012 with a budget of 1.03m. This genSET report contains recommendations addressed to policy makers and leaders of science institutions for action on the gender dimension in science. They call for action in four priority areas of the gender dimension in science: science knowledge making, deployment of human capital, institutional practices and processes, and regulation and compliance. All of these recommendations are meant to be included within an overall institutional science strateg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leadership in public life : fostering diversity for inclusive growth (c:amaz:7854)]]></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a trendrapport 2014 (c:amaz:13085)]]></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professionnelle Femmes-Hommes dans les 19 communes : défis et perspectives : le cas de la prévention : actes du colloque 19 février 2014 (c:amaz:12984)]]></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ëntatienota gelijke kansen 2014-2019 : Brussel, een stad die met respect diversiteit verbindt (c:amaz:12979)]]></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d''orientation égalité des chances 2014-2019 : Bruxelles, une ville qui allie respect et diversité (c:amaz:12978)]]></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ntexte de la violence homophobe dans l'espace public : une recherche ethnographique dans le centre de Bruxelles (c:amaz:1296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es du colloque : l'égalité professionnelle 'femmes - hommes' dans les 19 communes : défis et prévention : le cas de la prévention, 19 février 2014 (c:amaz:12924)]]></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3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istiques 2013 : données du personnel (c:amaz:12922)]]></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unes et recommandations en matière d'approche de la violence sexuelle (c:amaz:12894)]]></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ées périnatales en Région bruxelloise : années 2008-2012 (c:amaz:12892)]]></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finir une naissance : de la définition d'une naissance et de son impact sur les indicateurs périnataux en Région bruxelloise (c:amaz:1289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ls nouveaux enjeux pour le féminisme européen? (c:amaz:785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préhender la qualité de l'emploi par le salaire : le secteur de l'Action sociale (c:amaz:12878)]]></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erçu de la situation des travailleurs « seniors » sur le marché de l'emploi bruxellois (c:amaz:12872)]]></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forme de l'Etat : transfert de compétences en matière d'Emploi et de Formation professionnelle : rapport du Groupe d'experts (Région de Bruxelles-Capitale, 23 juin 2014) (c:amaz:12870)]]></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social : rapport bruxellois sur l'état de la pauvreté 2014 : résumé (c:amaz:12858)]]></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social : rapport bruxellois sur l'état de la pauvreté 2014 (c:amaz:1285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des mesures d'aide à l'emploi portées par le New Deal bruxellois (c:amaz:12846)]]></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d'impact intégrée (c:amaz:12824)]]></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el pour la réalisation de l'analyse d'impact (c:amaz:12822)]]></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démographique 2014 de la Région de Bruxelles-Capitale (c:amaz:12793)]]></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ntrepreneuriat féminin en Région de Bruxelles-Capitale (c:amaz:1277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der schrijven : 40 gouden regels voor aantrekkelijke en duidelijke professionele teksten (c:amaz:784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vriendelijk Brussel (c:amaz:12763)]]></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xelles à bon genre (c:amaz:12762)]]></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p het eind van de legislatuur over het beleid dat werd gevoerd overeenkomstig de doelstellingen van de Vierde Wereldvrouwenconferentie die in september 1995 in Peking heeft plaatsgehad, 2011-2014 (c:amaz:12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eerste verslag op het eind van de legislatuur bestaat uit: (1) een verslag van de Regering over de tenuitvoerlegging van de wet van 12 januari 2007; (2) een verslag van de Minister van Gelijke Kansen over het beleid gevoerd in overeenstemming met de doelstellingen van de vierde Wereldvrouwenconferentie die in september 1995 in Peking heeft plaatsgehad; (3) een verslag van de Minister van Ontwikkelingssamenwerking over het beleid gevoerd in overeenstemming met de doelstellingen van de vierde Wereldvrouwenconferentie die in september 1995 in Peking heeft plaatsgehad.]]></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3-2014 / Conseil bruxellois de l'Egalité entre les Femmes et les Hommes (c:amaz:12752)]]></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2 | A 2014 002 : integratie van de genderdimensie / Brusselse Raad voor Gelijkheid tussen Vrouwen en Mannen (c:amaz:12749)]]></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2 | A 2014 002 : intégration de la dimension de genre / Conseil bruxellois de l'Egalité entre les Femmes et les Hommes (c:amaz:12748)]]></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1 | A 2014 001 : rapport Pékin janvier-décembre 2012 / Conseil bruxellois de l'Egalité entre les Femmes et les Hommes (c:amaz:12746)]]></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statistiques en Région de Bruxelles-Capitale (c:amaz:12742)]]></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rentrantes: des chercheuses d'emploi en quête de visibilité (c:amaz:12736)]]></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xploitation sexuelle et la prostitution et leurs conséquences sur l'égalité entre les hommes et les femmes : document de séance (c:amaz:127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professionnelle entre les femmes et les hommes (c:amaz:7839)]]></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égie pour l'égalité entre les femmes et les hommes 2014-2017 du Conseil de l'Europe (c:amaz:12723)]]></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Gender Equality Strategy 2014-2017 (c:amaz:12722)]]></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ender pay gap in Belgium : report 2014 (c:amaz:12715)]]></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44 van 21 maart 2014, van de Raad van de Gelijke Kansen voor Mannen en Vrouwen, betreffende een voorontwerp van wet 'tot hervorming van het overlevingspensioen van zelfstandigen' (c:amaz:12698)]]></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43, van 21 maart 2014, van de Raad van de Gelijke Kansen voor Mannen en Vrouwen, betreffende een voorontwerp van wet 'tot wijziging van de wetgeving betreffende de overlevingspensioenen van de overheidssector' (c:amaz:12696)]]></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42, van 21 maart 2014, van de Raad van de Gelijke Kansen voor Mannen en Vrouwen, betreffende een voorontwerp van wet 'tot wijziging van het rustpensioen en het overlevingspensioen en tot oprichting van de overgangsuitkering, in de pensioenregeling voor werknemers' (c:amaz:12694)]]></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ight against trafficking and smuggling in human beings : policy and approach (c:amaz:12640)]]></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e de questions suscitées par le septième rapport périodique de la Belgique : Additif : Réponses de la Belgique* (CEDAW/C/BEL/Q/7/Add.1) (c:amaz:12634)]]></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ninkrijk België. Zevende periodiek verslag over de toepassing van het Verdrag inzake de uitbanning van alle vormen van discriminatie van vrouwen - CEDAW, (januari 2007 - juni 2012) (c:amaz:1262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al 2013 / PAG-ASA (c:amaz:126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fin de législature sur la politique menée conformément aux objectifs de la quatrième Conférence mondiale sur les femmes tenue à Pékin en septembre 1995, 2011-2014 (c:amaz:1275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hange of good practices on gender equality : the role of men in gender equality Finland, 28-29 october 2014 : summary report (c:amaz:7830)]]></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kit voor empowerend werken met asielzoeksters in collectieve opvang (Vrouwen ontmoeten vrouwen) (c:amaz:12612)]]></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s femmes à la rencontre des femmes : toolkit pour un traval d'empowerent avec les demandeuses d'asiele en accueil collectif (c:amaz:1261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stige weg naar gelijkheid : evaluatie gender en ontwikkeling in de Belgische samenwerking. Synthese (c:amaz:12600)]]></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hemin difficile vers l'égalité : évaluation du genre et développement dans la coopération belge. Synthèse (c:amaz:12599)]]></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VN-verdrag voor vrouwenrechten en België 35 jaar later (c:amaz:1258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des droits des femmes et la Belgique, 35 ans après (c:amaz:12583)]]></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stige weg naar gelijkheid : evaluatie gender en ontwikkeling in de Belgische samenwerking (c:amaz:12580)]]></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hemin difficile vers l'égalité : évaluation du genre et développement dans la coopération belge (c:amaz:12579)]]></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n stem geven : activiteitenverslag 2013 / Instituut voor de Gelijkheid van Vrouwen en Mannen (c:amaz:125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activiteitenverslag informeert de lezer over de activiteiten, opdrachten en uitdagingen van het Instituut voor de gelijkheid van vrouwen en mannen in 2013 en is hopelijk ook een inspiratiebron in de strijd tegen alle vormen van discriminatie op basis van geslacht. Het thema de stem vormt de rode draad van dit verslag.]]></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er de la voix : rapport d'activités 2013 / Institut pour l'Egalité des Femmes et des Hommes (c:amaz:1256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istical data on women entrepreneurs in Europe : annex (c:amaz:782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fficacité des mécanismes institutionnels destinés à favoriser l'égalité entre les femmes et les hommes : bilan de la mise en oeuvre du programme d'action de Pékin dans les etats membres de l'UE (c:amaz:12566)]]></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epassing van de Verklaring en het Actieprogramma van Peking (1995) en de teksten van de drieëntwintigste buitengewone zitting van de Algemene Vergadering (2000) in de context van de twintigste verjaardag van de vierde Wereldvrouwenconferenie in 2015 en de goedkeuring van de Verklaring en het Actieprogramma van Peking (c:amaz:12556)]]></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nelpunten en aanbevelingen inzake de aanpak van seksueel geweld (c:amaz:125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knelpunten en aanbevelingen werden tot stand gebracht op basis van overleg binnen een expertengroep met onder meer actoren uit de hulpverlening, dadertherapie, politie, DNA-analyse, justitie vrouwenorganisaties en NGO's maar ook met advocaten, provinciale coördinatoren, onderzoekers en personen uit de medische wereld. Verder werden de aanbevelingen ook besproken met de verschillende departementen van binnenlandse zaken, justitie en volksgezondheid.]]></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unes et recommandations en matière d'approche de la violence sexuelle (c:amaz:1255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stitut européen pour l'égalité entre les hommes et les femmes : en résumé (c:amaz:12552)]]></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ce d'égalité de genre : marche à suivre : rapport sur la discussion en ligne (c:amaz:1254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ce d'égalité de genre, un nouveau moteur du changement social? : rapport sur la discussion en ligne (c:amaz:12546)]]></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et la prise de décision politique : rapport sur la discussion en ligne (c:amaz:12544)]]></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political decision-making : online discussion report (c:amaz:12543)]]></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hommes et l'égalité des sexes : rapport sur la discussion on ligne (c:amaz:1254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istical data on women entrepreneurs in Europe (c:amaz:782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génitales féminines : rapport sur la discussion en ligne (c:amaz:12540)]]></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pacité institutionnelle et méthodes efficaces de promotion de l'égalité entre les femmes et les hommes : rapport sur la discussion en ligne (c:amaz:12538)]]></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vantages de l'égalité entre les hommes et les femmes : rapport de discussion en ligne (c:amaz:12536)]]></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n structurele aanpak van de verarming van eenoudergezinnen in België (c:amaz:1253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 une réponse structurelle à la précarisation des familles monoparentales en Belgique (c:amaz:1252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senhandel : bruggen slaan : jaarverslag 2013 van de onafhankelijke Rapporteur mensenhandel België / Federaal Migratiecentrum (c:amaz:1252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te des êtres humains : construire des ponts : rapport annuel 2013 du Rapporteur indépendant : traite des êtres humains Belgique / Centre fédéral Migration (c:amaz:1252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seksisme : gebruiksaanwijzing (c:amaz:12522)]]></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sexisme : mode d'emploi (c:amaz:12521)]]></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 de sleutel tot de overgang : jaarverslag 2013 / Flora (c:amaz:125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GE : annual work programme 2015 (c:amaz:7816)]]></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tie : jaarverslag 2013 / Federaal Migratiecentrum (c:amaz:1251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tion : rapport annuel 2013 / Centré fédéral Migration (c:amaz:12510)]]></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rk en vaderschap : hoe en waarom tot meer evenwicht komen? (c:amaz:12509)]]></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vail et paternité : pourquoi et comment promouvoir l'équilibre? (c:amaz:12508)]]></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 mythes sur la prostitution (c:amaz:12488)]]></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 myths on prostitution (c:amaz:12487)]]></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interfédéral contre les violences homophobes et transphobes 2013 - 2014 (c:amaz:12485)]]></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10 verkiezingseisen van de Belgische vrouwenbeweging : persdossier 15 mei 2014 (c:amaz:1247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10 interpellations électorales des mouvements de femmes en Belgique : dossier de presse 15 mai 2014 (c:amaz:12476)]]></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10 electoral appeals from the women's movements in Belgium : press file 15 may 2014 (c:amaz:1247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sur la perception des discriminations au travail : synthèse du focus 'égalité femmes/hommes' : janvier 2014 (c:amaz:78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lan de la mise en oeuvre du programme d'action de Pékin dans les états membres de l'Union européenne : renforcer l'égalité entre les femmes et les hommes dans le processus décisionnel dans les médias : principaux résultats (c:amaz:12458)]]></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ual report 2012-2013 / UN Women (c:amaz:1243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ril op loopbanen : drie decennia beleid : studienamiddag 20 januari 2014 (c:amaz:1239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jectoires professionnelles au regard du genre : trois décennies de politique : après-midi d'étude 20 janvier 2014 (c:amaz:12393)]]></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ice d'égalité de genre : principaux résultats (c:amaz:1238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iselijk geweld in internationaal perspectief : feiten en cijfers over partnergeweld, sekseverschillen en gender : factsheet (c:amaz:780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contre le viol : brisons le silence! (c:amaz:779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C de la sécurité : guide pratique pour femmes migrantes (c:amaz:779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and mobility : mind the gap! : smart choices for cities : policy note (c:amaz:778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défis du pluriel : égalité, diversité, laïcité (c:amaz:778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tegenover holebi's - II : een online survey over ervaringen met holebigeweld in Vlaanderen en de naslaap ervan (tweede tussentijds rapport - februari 2014) (c:amaz:795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iten & cijfers : seksuele gezondheid van volwassenen in Vlaanderen (c:amaz:77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laams regeerakkoord : een gendertoets : de Vrouwenraad toetst het voorgestelde gelijkekansenbeleid in het Vlaams regeerakkoord 2014-2019 aan zijn memorandum (c:amaz:778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of the Strategy for equality between women and men 2010-2015 as a contribution to achieve the goals of the Beijing Platform for Action (c:amaz:777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new strategy for gender equality post 2015 : workshop 3 september 2014 (c:amaz:777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2014 - 2019 : gelijke kansen : ingediend door mevrouw Liesbeth Homans, viceminister-president van de Vlaamse Regering, Vlaams minister van Binnenlands Bestuur, Inburgering, Wonen, Gelijke Kansen en Armoedebestrijding (c:amaz:777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van de COL 10/2005 inzake de seksuele agressieset : eindrapport (c:amaz:776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armoedebestrijding 2014-2019 : gewikt en gewogen : enkele aandachtspunten voor het Vlaamse armoedebeleid (c:amaz:776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gelijke kansen 2014 - 2019 : gewikt en gewogen : enkele aandachtspunten voor het Vlaamse Gelijkekansenbeleid : november 2014 (c:amaz:776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and sustainable development : world survey on the role of women in development 2014 (c:amaz:77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uropean Women's Lobby explained to members of the European Parliament (c:amaz:776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es du colloque 'égalité et mixité'. Associations et Cocof ensemble. Construisons l'égalité, 9 octobre 2014 (c:amaz:7947)]]></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ceptie van het islamitisch feminisme binnen de Vlaamse context : over (anti-) verlichting, beschaving en neo-oriëntalisme (c:amaz:776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 2014 / Fédération des Centres de Planning Familial (c:amaz:774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plannen 2013-2014 betreffende gender, seksuele identiteit en toegankelijkheid in het kader van de toepassing van de open coördinatiemethode in het Vlaamse gelijkekansenbeleid (c:amaz:774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ige liefde : preventie & duiding van familiaal geweld (c:amaz:774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ttre au féminin : guide de féminisation, des noms de métier, fonction, grade ou titre (c:amaz:774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servations finales concernant le septième rapport périodique de la Belgique (CEDAW/C/BEL/CO/7) (c:amaz:774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drag inzake de Uitbanning van alle Vormen van Discriminatie van Vrouwen: schaduwrapport 2014 over België (c:amaz:773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ic independence and the position of women on the labour market of the European Union : in depth analysis (c:amaz:773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tocoles de prise en charge des victimes de violences sexuelles à destination des professionnel.le.s de la santé et de la justice : actes du colloque du 26 avril 2014 (c:amaz:772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oriteiten voor een vrouwvriendelijk beleid in het kader van de verkiezingen van 25 mei 2014 (c:amaz:77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Brussels regeerakkoord Gezinsbond : november 2014 (c:amaz:794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blic toilet strategy 2014 (c:amaz:767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ty bodies and the gender goods and services directive (c:amaz:765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ty bodies and the Europe 2020 strategy (c:amaz:7657)]]></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assment on the basis of gender and sexual harassment : supporting the work of equality bodies (c:amaz:765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itive action measures : the experience of equality bodies : an Equinet report (c:amaz:765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ormation kit on equality bodies for members of the European Parliament (c:amaz:765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égration du genre dans les ONG en Belgique : impact du gendercoaching du Monde selon les Femmes (c:amaz:7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roécologie, plaidoyer pour une perspective de genre : lutte contre la malnutrition et pour une souverainité alimentaire (c:amaz:7650)]]></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masculinités (c:amaz:764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moede : vrouwendag 2014 (c:amaz:76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federaal regeerakkoord Gezinsbond : november 2014 (c:amaz:794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imating the costs of gender-based violence in the European Union : report (c:amaz:764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ew of the implementation of the Beijing Platform for Action in the EU Member States : gender equality and economic independence : part-time work and self-employment : report (c:amaz:764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ministrative data sources on gender-based violence against women in the EU : current status and potential for the collection of comparable data : report (c:amaz:764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eminist avant-garde of the 1970s : woman : works from the Sammlung Verbund, Vienna (c:amaz:762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e omgaan met seksueel geweld? (c:amaz:762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begint met slet en eindigt met een mep [kaartspel] : schelden of slaan het komt even hard aan! (c:amaz:76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nsdag 25 november is de Internationale Dag tegen Geweld op Vrouwen. Het Instituut voor de gelijkheid van vrouwen en mannen (IGVM) lanceert (in 2014) in samenwerking met de Beweging tegen Geweld Vzw Zijn de nationale campagne Schelden of slaan, het komt even hard aan. Met de slogan Het begint met slet en eindigt met een mep vestigt het Instituut de aandacht op verbaal en fysiek geweld op vrouwen. Van fysiek en/of seksueel geweld zijn in het afgelopen jaar minstens 300 000 Belgische vrouwen het slachtoffer geworden. Het kaartspel maakt deel uit van de campag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 an EU-wide survey : main results (c:amaz:761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ning and designing transport systems to ensure safe travel for women (c:amaz:761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Geweld 2014 (c:amaz:761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ising practices for effective dialogue and delivering sustainable urban development with a gender perspective : conference report 20-1-2014 Madrid (c:amaz:758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ducation affective et sexuelle à l'école : où en sommes-nous? (c:amaz:7934)]]></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s over de combinatie werk en zorg (c:amaz:756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inatie arbeid en zorg 2.0 (c:amaz:756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ou mauvais genre : dossier (c:amaz:756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aménagement des lieux? : doit on habiter un endroit sympathique? : la question des aménités (c:amaz:7545)]]></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aménagement des lieux ? : doit-on habiter un endroit sympathique? (c:amaz:754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mixité & associations : guide pour l'égalité des femmes et des hommes dans les asbl (c:amaz:753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indicateurs de genre (c:amaz:753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2008 - 2013 / Fédération Wallonie-Bruxelles. Direction de l'Egalité des Chances (c:amaz:753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efde met alle geweld : agressie tegen vrouwen in huiselijke kring (c:amaz:753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olution of the women's rights in the European neighbourhood : the emblematic case of Azerbaijan (c:amaz:750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32)]]></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a path to parks & recreation for all : reducing barriers for trans* and gender variant community members (c:amaz:743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progress on equality between women and men in 2013 : Commission staff working document (c:amaz:737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t op strafbaarstelling seksisme overbodig: VOK wil geen nieuwe symbolen, maar een effectieve toepassing van bestaande wetten en brede sensibilisering (c:amaz:737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verkiezingen 2014 : prioriteitennota : regionale, federale en Europese verkiezingen mei 2014 (c:amaz:736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eisen tegen seksueel geweld : dossier (c:amaz:736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ndpunt en bedenkingen bij het Post-2015 proces (c:amaz:73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ril op drie decennia degressiviteit in de werkloosheid (c:amaz:7358)]]></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2014 / Platform voor Abortusrecht (c:amaz:7354)]]></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tegen vrouwen : een Europese enquête (c:amaz:73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verkiezingen 2014 / Vrouwen Overleg Komitee (c:amaz:734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strijding van de beloningsverschillen tussen vrouwen en mannen in de Europese Unie (c:amaz:7921)]]></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s jaarverslag van KVLV 2013 / KVLV (c:amaz:734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 vrouwen vragen van Europa : prioriteitennota Europese verkiezingen : mei 2014 (c:amaz:7344)]]></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voorstellen van zij-kant n.a.v. de verkiezingen van 2014 (c:amaz:734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ismewet (c:amaz:731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betreffende het voorontwerp van decreet tot wijziging van het decreet van 13 juli 2007 houdende bevordering van een meer evenwichtige participatie van vrouwen en mannen in advies- en bestuursorganen van de Vlaamse overheid en het decreet van 10 juli 2008 houdende een kader voor het Vlaamse gelijkekansen- en gelijkebehandelingsbeleid : februari 2014 : advies voorontwerp MEP- en gelijkekansendecreet (c:amaz:731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twerp van decreet tot wijziging van het decreet van 13 juli 2007 houdende bevordering van een meer evenwichtige participatie van vrouwen en mannen in advies- en bestuursorganen van de Vlaamse overheid en het decreet van 10 juli 2008 houdende een kader voor het Vlaamse gelijkekansen- en geijkebehandlingsbeleid : verslag (c:amaz:7315)]]></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twerp van decreet tot wijziging van het decreet van 13 juli 2007 houdende bevordering van een meer evenwichtige participatie van vrouwen en mannen in advies- en bestuursorganen van de Vlaamse overheid en het decreet van 10 juli 2008 houdende een kader voor het Vlaamse gelijkekansen- en geijkebehandlingsbeleid (c:amaz:7314)]]></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c'est non c'est non : mon corps, mes droits : le viol : lunch rencontre 20 février 2014 (c:amaz:731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4 : 58ste Zitting Commissie Status van de Vrouw (c:amaz:73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en jaar Commissie Diversiteit : tien beleidsprioriteiten (c:amaz:73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Commissie Diversiteit benadrukt dat ook in 2014 nog moet worden ingezet op meer mensen aan de slag, in gemiddeld langere loopbanen en meer werkbare jobs. Dat is een kerndoelstelling die de Vlaamse regering en de sociale partners in het Pact2020 hebben vastgelegd.]]></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244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2024-05-09T01:10:11Z</dcterms:created>
  <dcterms:modified xsi:type="dcterms:W3CDTF">2024-05-09T01:10:11Z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