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 id="520" r:id="rId267"/>
    <p:sldId id="521" r:id="rId268"/>
    <p:sldId id="522" r:id="rId269"/>
    <p:sldId id="523" r:id="rId270"/>
    <p:sldId id="524" r:id="rId271"/>
    <p:sldId id="525" r:id="rId272"/>
    <p:sldId id="526" r:id="rId273"/>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slide" Target="slides/slide228.xml"/>
  <Relationship Id="rId231" Type="http://schemas.openxmlformats.org/officeDocument/2006/relationships/slide" Target="slides/slide229.xml"/>
  <Relationship Id="rId232" Type="http://schemas.openxmlformats.org/officeDocument/2006/relationships/slide" Target="slides/slide230.xml"/>
  <Relationship Id="rId233" Type="http://schemas.openxmlformats.org/officeDocument/2006/relationships/slide" Target="slides/slide231.xml"/>
  <Relationship Id="rId234" Type="http://schemas.openxmlformats.org/officeDocument/2006/relationships/slide" Target="slides/slide232.xml"/>
  <Relationship Id="rId235" Type="http://schemas.openxmlformats.org/officeDocument/2006/relationships/slide" Target="slides/slide233.xml"/>
  <Relationship Id="rId236" Type="http://schemas.openxmlformats.org/officeDocument/2006/relationships/slide" Target="slides/slide234.xml"/>
  <Relationship Id="rId237" Type="http://schemas.openxmlformats.org/officeDocument/2006/relationships/slide" Target="slides/slide235.xml"/>
  <Relationship Id="rId238" Type="http://schemas.openxmlformats.org/officeDocument/2006/relationships/slide" Target="slides/slide236.xml"/>
  <Relationship Id="rId239" Type="http://schemas.openxmlformats.org/officeDocument/2006/relationships/slide" Target="slides/slide237.xml"/>
  <Relationship Id="rId240" Type="http://schemas.openxmlformats.org/officeDocument/2006/relationships/slide" Target="slides/slide238.xml"/>
  <Relationship Id="rId241" Type="http://schemas.openxmlformats.org/officeDocument/2006/relationships/slide" Target="slides/slide239.xml"/>
  <Relationship Id="rId242" Type="http://schemas.openxmlformats.org/officeDocument/2006/relationships/slide" Target="slides/slide240.xml"/>
  <Relationship Id="rId243" Type="http://schemas.openxmlformats.org/officeDocument/2006/relationships/slide" Target="slides/slide241.xml"/>
  <Relationship Id="rId244" Type="http://schemas.openxmlformats.org/officeDocument/2006/relationships/slide" Target="slides/slide242.xml"/>
  <Relationship Id="rId245" Type="http://schemas.openxmlformats.org/officeDocument/2006/relationships/slide" Target="slides/slide243.xml"/>
  <Relationship Id="rId246" Type="http://schemas.openxmlformats.org/officeDocument/2006/relationships/slide" Target="slides/slide244.xml"/>
  <Relationship Id="rId247" Type="http://schemas.openxmlformats.org/officeDocument/2006/relationships/slide" Target="slides/slide245.xml"/>
  <Relationship Id="rId248" Type="http://schemas.openxmlformats.org/officeDocument/2006/relationships/slide" Target="slides/slide246.xml"/>
  <Relationship Id="rId249" Type="http://schemas.openxmlformats.org/officeDocument/2006/relationships/slide" Target="slides/slide247.xml"/>
  <Relationship Id="rId250" Type="http://schemas.openxmlformats.org/officeDocument/2006/relationships/slide" Target="slides/slide248.xml"/>
  <Relationship Id="rId251" Type="http://schemas.openxmlformats.org/officeDocument/2006/relationships/slide" Target="slides/slide249.xml"/>
  <Relationship Id="rId252" Type="http://schemas.openxmlformats.org/officeDocument/2006/relationships/slide" Target="slides/slide250.xml"/>
  <Relationship Id="rId253" Type="http://schemas.openxmlformats.org/officeDocument/2006/relationships/slide" Target="slides/slide251.xml"/>
  <Relationship Id="rId254" Type="http://schemas.openxmlformats.org/officeDocument/2006/relationships/slide" Target="slides/slide252.xml"/>
  <Relationship Id="rId255" Type="http://schemas.openxmlformats.org/officeDocument/2006/relationships/slide" Target="slides/slide253.xml"/>
  <Relationship Id="rId256" Type="http://schemas.openxmlformats.org/officeDocument/2006/relationships/slide" Target="slides/slide254.xml"/>
  <Relationship Id="rId257" Type="http://schemas.openxmlformats.org/officeDocument/2006/relationships/slide" Target="slides/slide255.xml"/>
  <Relationship Id="rId258" Type="http://schemas.openxmlformats.org/officeDocument/2006/relationships/slide" Target="slides/slide256.xml"/>
  <Relationship Id="rId259" Type="http://schemas.openxmlformats.org/officeDocument/2006/relationships/slide" Target="slides/slide257.xml"/>
  <Relationship Id="rId260" Type="http://schemas.openxmlformats.org/officeDocument/2006/relationships/slide" Target="slides/slide258.xml"/>
  <Relationship Id="rId261" Type="http://schemas.openxmlformats.org/officeDocument/2006/relationships/slide" Target="slides/slide259.xml"/>
  <Relationship Id="rId262" Type="http://schemas.openxmlformats.org/officeDocument/2006/relationships/slide" Target="slides/slide260.xml"/>
  <Relationship Id="rId263" Type="http://schemas.openxmlformats.org/officeDocument/2006/relationships/slide" Target="slides/slide261.xml"/>
  <Relationship Id="rId264" Type="http://schemas.openxmlformats.org/officeDocument/2006/relationships/slide" Target="slides/slide262.xml"/>
  <Relationship Id="rId265" Type="http://schemas.openxmlformats.org/officeDocument/2006/relationships/slide" Target="slides/slide263.xml"/>
  <Relationship Id="rId266" Type="http://schemas.openxmlformats.org/officeDocument/2006/relationships/slide" Target="slides/slide264.xml"/>
  <Relationship Id="rId267" Type="http://schemas.openxmlformats.org/officeDocument/2006/relationships/slide" Target="slides/slide265.xml"/>
  <Relationship Id="rId268" Type="http://schemas.openxmlformats.org/officeDocument/2006/relationships/slide" Target="slides/slide266.xml"/>
  <Relationship Id="rId269" Type="http://schemas.openxmlformats.org/officeDocument/2006/relationships/slide" Target="slides/slide267.xml"/>
  <Relationship Id="rId270" Type="http://schemas.openxmlformats.org/officeDocument/2006/relationships/slide" Target="slides/slide268.xml"/>
  <Relationship Id="rId271" Type="http://schemas.openxmlformats.org/officeDocument/2006/relationships/slide" Target="slides/slide269.xml"/>
  <Relationship Id="rId272" Type="http://schemas.openxmlformats.org/officeDocument/2006/relationships/slide" Target="slides/slide270.xml"/>
  <Relationship Id="rId273" Type="http://schemas.openxmlformats.org/officeDocument/2006/relationships/slide" Target="slides/slide271.xml"/>
  <Relationship Id="rId274" Type="http://schemas.openxmlformats.org/officeDocument/2006/relationships/presProps" Target="presProps.xml"/>
  <Relationship Id="rId275" Type="http://schemas.openxmlformats.org/officeDocument/2006/relationships/viewProps" Target="viewProps.xml"/>
  <Relationship Id="rId27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511481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701_ca_object_representations_media_3513_large8.jpg"/>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65_ca_object_representations_media_3514_large9.jpg"/>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051_ca_object_representations_media_2121_large10.jpg"/>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679_ca_object_representations_media_3501_large11.jpg"/>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43_ca_object_representations_media_3502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971_ca_object_representations_media_2379_large13.jpg"/>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039_ca_object_representations_media_2446_large14.jpg"/>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44_ca_object_representations_media_3200_large15.jpg"/>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885_ca_object_representations_media_3979_large16.jpg"/>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993_ca_object_representations_media_2145_large17.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122_ca_object_representations_media_2153_large18.jpg"/>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88_ca_object_representations_media_2305_large19.jpg"/>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389_ca_object_representations_media_3398_large20.jpg"/>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95_ca_object_representations_media_2285_large21.jpg"/>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090_ca_object_representations_media_2320_large22.jpg"/>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693_ca_object_representations_media_3512_large23.jpg"/>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442_ca_object_representations_media_4564_large24.jpg"/>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352_ca_object_representations_media_2183_large25.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86_ca_object_representations_media_2245_large26.jpg"/>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412_ca_object_representations_media_2442_large27.jpg"/>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296_ca_object_representations_media_3284_large28.jpg"/>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245_ca_object_representations_media_3285_large29.jpg"/>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034_ca_object_representations_media_3592_large30.jpg"/>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057_ca_object_representations_media_3593_large31.jpg"/>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41_ca_object_representations_media_3605_large32.jpg"/>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552_ca_object_representations_media_4169_large33.jpg"/>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158_ca_object_representations_media_2255_large34.jpg"/>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985_ca_object_representations_media_2265_large35.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605_ca_object_representations_media_2302_large36.jpg"/>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853_ca_object_representations_media_3393_large37.jpg"/>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2_ca_object_representations_media_2244_large38.jpg"/>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733_ca_object_representations_media_2260_large3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543_ca_object_representations_media_2301_large40.jpg"/>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898_ca_object_representations_media_2309_large41.jpg"/>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320_ca_object_representations_media_2317_large42.jpg"/>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63_ca_object_representations_media_2330_large43.jpg"/>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533_ca_object_representations_media_2423_large44.jpg"/>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289_ca_object_representations_media_2439_large45.jpg"/>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351_ca_object_representations_media_2551_large46.jpg"/>
</Relationships>

</file>

<file path=ppt/slides/_rels/slide2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985_ca_object_representations_media_3597_large47.jpg"/>
</Relationships>

</file>

<file path=ppt/slides/_rels/slide2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454_ca_object_representations_media_3598_large48.jpg"/>
</Relationships>

</file>

<file path=ppt/slides/_rels/slide2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588_ca_object_representations_media_2424_large49.jpg"/>
</Relationships>

</file>

<file path=ppt/slides/_rels/slide2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375_ca_object_representations_media_2425_large50.jpg"/>
</Relationships>

</file>

<file path=ppt/slides/_rels/slide2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031_ca_object_representations_media_2426_large51.jpg"/>
</Relationships>

</file>

<file path=ppt/slides/_rels/slide2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778_ca_object_representations_media_2428_large52.jpg"/>
</Relationships>

</file>

<file path=ppt/slides/_rels/slide2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593_ca_object_representations_media_2435_large53.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488_ca_object_representations_media_2552_large54.jpg"/>
</Relationships>

</file>

<file path=ppt/slides/_rels/slide2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067_ca_object_representations_media_3640_large55.jpg"/>
</Relationships>

</file>

<file path=ppt/slides/_rels/slide2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779_ca_object_representations_media_3963_large56.jpg"/>
</Relationships>

</file>

<file path=ppt/slides/_rels/slide2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210_ca_object_representations_media_4135_large57.jpg"/>
</Relationships>

</file>

<file path=ppt/slides/_rels/slide2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462_ca_object_representations_media_4136_large58.jpg"/>
</Relationships>

</file>

<file path=ppt/slides/_rels/slide2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967_ca_object_representations_media_2536_large59.jpg"/>
</Relationships>

</file>

<file path=ppt/slides/_rels/slide2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557_ca_object_representations_media_2546_large60.jpg"/>
</Relationships>

</file>

<file path=ppt/slides/_rels/slide2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326_ca_object_representations_media_2553_large61.jpg"/>
</Relationships>

</file>

<file path=ppt/slides/_rels/slide2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714_ca_object_representations_media_2575_large62.jpg"/>
</Relationships>

</file>

<file path=ppt/slides/_rels/slide2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982_ca_object_representations_media_2753_large63.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339_ca_object_representations_media_2815_large64.jpg"/>
</Relationships>

</file>

<file path=ppt/slides/_rels/slide2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766_ca_object_representations_media_3995_large65.jpg"/>
</Relationships>

</file>

<file path=ppt/slides/_rels/slide2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120_ca_object_representations_media_5134_large66.jpg"/>
</Relationships>

</file>

<file path=ppt/slides/_rels/slide2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141_ca_object_representations_media_5135_large67.jpg"/>
</Relationships>

</file>

<file path=ppt/slides/_rels/slide2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648_ca_object_representations_media_2827_large68.jpg"/>
</Relationships>

</file>

<file path=ppt/slides/_rels/slide2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672_ca_object_representations_media_2850_large69.jpg"/>
</Relationships>

</file>

<file path=ppt/slides/_rels/slide2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279_ca_object_representations_media_3837_large70.jpg"/>
</Relationships>

</file>

<file path=ppt/slides/_rels/slide2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875_ca_object_representations_media_3954_large71.jpg"/>
</Relationships>

</file>

<file path=ppt/slides/_rels/slide2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261_ca_object_representations_media_3955_large72.jpg"/>
</Relationships>

</file>

<file path=ppt/slides/_rels/slide2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73.jpg"/>
</Relationships>

</file>

<file path=ppt/slides/_rels/slide2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74.jpg"/>
</Relationships>

</file>

<file path=ppt/slides/_rels/slide2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918_ca_object_representations_media_4368_large75.jpg"/>
</Relationships>

</file>

<file path=ppt/slides/_rels/slide2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44_ca_object_representations_media_3976_large76.jpg"/>
</Relationships>

</file>

<file path=ppt/slides/_rels/slide2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023_ca_object_representations_media_4683_large77.jpg"/>
</Relationships>

</file>

<file path=ppt/slides/_rels/slide2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523_ca_object_representations_media_4664_large78.jpg"/>
</Relationships>

</file>

<file path=ppt/slides/_rels/slide2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349_ca_object_representations_media_4679_large79.jpg"/>
</Relationships>

</file>

<file path=ppt/slides/_rels/slide2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215_ca_object_representations_media_4680_large80.jpg"/>
</Relationships>

</file>

<file path=ppt/slides/_rels/slide2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178_ca_object_representations_media_4681_large81.jpg"/>
</Relationships>

</file>

<file path=ppt/slides/_rels/slide2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638_ca_object_representations_media_4701_large82.jpg"/>
</Relationships>

</file>

<file path=ppt/slides/_rels/slide2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384_ca_object_representations_media_4702_large83.jpg"/>
</Relationships>

</file>

<file path=ppt/slides/_rels/slide2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117_ca_object_representations_media_4703_large84.jpg"/>
</Relationships>

</file>

<file path=ppt/slides/_rels/slide2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015_ca_object_representations_media_4704_large85.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82_ca_object_representations_media_4705_large86.jpg"/>
</Relationships>

</file>

<file path=ppt/slides/_rels/slide2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516_ca_object_representations_media_4706_large87.jpg"/>
</Relationships>

</file>

<file path=ppt/slides/_rels/slide2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954_ca_object_representations_media_4707_large88.jpg"/>
</Relationships>

</file>

<file path=ppt/slides/_rels/slide2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887_ca_object_representations_media_4731_large89.jpg"/>
</Relationships>

</file>

<file path=ppt/slides/_rels/slide2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923_ca_object_representations_media_4733_large90.jpg"/>
</Relationships>

</file>

<file path=ppt/slides/_rels/slide2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596_ca_object_representations_media_4734_large91.jpg"/>
</Relationships>

</file>

<file path=ppt/slides/_rels/slide2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479_ca_object_representations_media_5258_large92.jpg"/>
</Relationships>

</file>

<file path=ppt/slides/_rels/slide2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682_ca_object_representations_media_5056_large93.jpg"/>
</Relationships>

</file>

<file path=ppt/slides/_rels/slide2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486_ca_object_representations_media_5247_large94.jpg"/>
</Relationships>

</file>

<file path=ppt/slides/_rels/slide2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370_ca_object_representations_media_5249_large95.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689_ca_object_representations_media_5274_large96.jpg"/>
</Relationships>

</file>

<file path=ppt/slides/_rels/slide2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902_ca_object_representations_media_5278_large97.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765_ca_object_representations_media_2248_large1.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664_ca_object_representations_media_2251_large2.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848_ca_object_representations_media_2262_large3.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071_ca_object_representations_media_2263_large4.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467_ca_object_representations_media_2264_large5.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681_ca_object_representations_media_2332_large6.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595_ca_object_representations_media_2334_large7.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a mondialisation : réduire les inégalités de genre (c:amaz:1013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view met NVR-voorzitster Mieke Van Haegendoren : waken over onze demokratie en welvaart (c:amaz:160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sprek met NVR-voorzitster, Mieke Van Haegendoren, n.a.v. het twintigjarig bestaan van de Nederlanstalige Nationale Vrouwenraad (NVR). Mieke Van Haegendoren licht de functie van de NVR als koepelorganisatie toe en bespreekt een aantal thema's die vooral de komende jaren een belangrijke rol in het leven van vrouwen gaan spelen zoals het systeem van de sociale zekerheid, de Wereldvrouwenconferentie te Peking, het fiscaal stelsel en de politieke besluitvorming.]]></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représentations dominantes de la place des femmes dans la vie politique (c:amaz:4945)]]></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che mondiale des femmes 2000 : cahier des revendications (c:amaz:9594)]]></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eldvrouwenmars 2000 : eisenplatform (c:amaz:9595)]]></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struments for gender equality in trade agreements : European Union - Mercosur - Mexico (c:amaz:4531)]]></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ards a common European framework to monitor progress in combating violence against women (c:amaz:4894)]]></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WA : un réseau européen au service de l'orientation des femmes (c:amaz:5507)]]></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rouwenbeweging online : een onderzoek naar het gebruik van Internet door vrouwenorganisaties in Nederland (c:amaz:5639)]]></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Europa voor mannen en vrouwen : memorandum aan de Belgische regering n.a.v. het Belgische voorzitterschap van de Europese Unie (c:amaz:6294)]]></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1999 et 2000 / Amazone (c:amaz:6716)]]></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émento égalité des chances entre hommes et femmes (c:amaz:993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AV op weg naar een nieuwe structuur (c:amaz:16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ikel over de herstructurering binnen de Kristelijke Arbeidersvrouwenbeweging (KAV). Vanaf september '96 zal KAV zes verbonden tellen in plaats van de huidige zeventien. Er komt één centraal financieel beleid. De opdrachten van de beroepskrachten zullen er anders uitzien.]]></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akboek gelijke kansen voor mannen en vrouwen : databank (c:amaz:9934)]]></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es du Parlement des Femmes : 8 mars 2002 (c:amaz:10268)]]></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van het Vrouwenparlement : 8 maart 2002 (c:amaz:10269)]]></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at des lieux et perspectives : rapport d'activités 2001 / Amazone (c:amaz:12012)]]></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nd van zaken en perspectieven : jaarverslag 2001 / Amazone (c:amaz:12013)]]></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sur les notes stratégiques de la DGCI (c:amaz:12309)]]></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over de strategienota's van DGIS (c:amaz:12310)]]></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militance : actes et perspectives (c:amaz:4421)]]></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Louvière, ... pour les femmes (c:amaz:4443)]]></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anté en matière de procréation et les droits de la femme au Maroc : rapport de voyage d'étude du Groupe parlementaire belge sur la population et le développement (25-31 mai 2002) (c:amaz:445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ijn politieke vrouwenorganisaties nog levensvatbaar ? : een rondgang na het echec van de Rooie Vrouwen (c:amaz:16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sprekken met voormalige voorzitsters van de 'Rooie Vrouwen' over het nut van een aparte vrouwenorganisatie binnen de PvdA. Enkele PvdA-vrouwen zijn nu bezig met de uitwerking van een plan voor een vrouwenkenniscentrum, een soort emancipatieraad binnen de PvdA. De voorzitsters van de vrouwenorganisaties van het CDA, de VVD en D66 vertellen over de gang van zaken binnen hun partij.]]></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bjectif égalité : six années de présidence au Conseil des Femmes Francophones de Belgique (c:amaz:4556)]]></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ur conjuguer le futur de la Wallonie au féminin, les femmes dessinent l'avenir de la Wallonie : colloque du 11 novembre (Charleroi) (c:amaz:4610)]]></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019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nding the bow : targeting women's human rights and opportunities (c:amaz:4666)]]></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rights and gender equality in the EU enlargement : an opportunity for progress : briefing paper (c:amaz:4954)]]></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relations in a global world (c:amaz:5691)]]></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lidariteit & netwerkversterking : jaarverslag 2006 (c:amaz:6719)]]></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EU enlargement : women's NGO, key actors for equality of women and men in Europe (c:amaz:10459)]]></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t l'élargissement de l'UE : les organisations de femmes, actrices incontournables de l'égalité femmes-hommes en Europe (c:amaz:10460)]]></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priorités pour le nouveau gouvernement (c:amaz:12265)]]></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prioriteiten voor de nieuwe regering (c:amaz:1226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rouwelijke service clubs van België (c:amaz:17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rochure geeft in alfabetische volgorde een overzicht van de vrouwelijke service clubs van België. Men vindt telkens een uitgebreide toelichting over de club en ook meer informatie over het ontstaan, doelstellingen, aansluitingsvoorwaarden, publicaties en adressen.]]></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ressenboek seksualiteit relaties geboorteregeling 2003 (c:amaz:4398)]]></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tut des femmes marocaines, ici et au Maroc : forum action n°18 (14 janvier 2003 ; Bruxelles) (c:amaz:4458)]]></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au formateur du gouvernement (mai 2003) (c:amaz:4558)]]></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02 / Amazone (c:amaz:6717)]]></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federale verkiezingen 2003 (c:amaz:6970)]]></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2003 (c:amaz:6971)]]></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Vlaamse Regering per beleidsdomein (c:amaz:6974)]]></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te-forme Associative Créances Alimentaires : conférence de presse (c:amaz:10793)]]></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tform Alimentatiefonds : persconferentie (c:amaz:10794)]]></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nnuel 2003 / Amazone (c:amaz:1201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t SVV in instellingenspel (c:amaz:179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aar aanleiding van het 'Jaar van het Gezin' organiseerde SVV een opiniepeiling onder haar bestuursleden met als doel te weten te komen wat men dacht over een aantal aangelegenheden waarmee een doorsnee gezin dagdagelijks geconfronteerd wordt. Een gesprek met Carine Algoet, verantwoordelijke voor deze opiniepeiling.]]></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03 / Amazone (c:amaz:12015)]]></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03 / Le Monde selon les femmes (c:amaz:6904)]]></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feministische kijk op multiculturaliteit (c:amaz:7179)]]></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93 du Bureau du Conseil de l'Egalité des Chances des Hommes et Femmes du 11 février 2005 sur la résolution 1325(2000) du Conseil de sécurité des Nations Unies concernant les femmes, la paix et la sécurité (c:amaz:11079)]]></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04 / Flora (c:amaz:11136)]]></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verslag 2004 / Flora (c:amaz:11137)]]></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nde politique et secteur associatif en Belgique : une première exploiration des points de vue en présence dans les accords de gouvernements (c:amaz:12278)]]></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politiek en het verenigingsleven in België : een eerste verkenning van het politieke landschap en van de vertaling van de standpunten aangetroffen in de regeerakkoorden (c:amaz:12279)]]></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albaarheidsstudie naar een vrouwenhuis voor de stad Antwerpen (c:amaz:13138)]]></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28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 associations et des femmes : un aperçu des associations s'adressant à un public de femmes plurielles (c:amaz:545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AV herstructureert (c:amaz:18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Uiteenzetting over de herstructurering van Kristelijke Arbeidersvrouwenbeweging (KAV). KAV wil nog maar zes verbonden tellen in plaats van zeventien en er komt een centraal financieel beleid. De plannen tot herstructurering kwamen er naar aanleiding van een financieel tekort.]]></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28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 associations et des femmes ... : quels enjeux, quels défis pour les femmes migrantes ? (c:amaz:574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tte étude exploratoire correspond au second volet du projet (...) Elle a été élaborée à partir des tables rondes et des résulats qualitatifs d'enquêtes menées auprès d'une centaine d'associations. Les associations se définissent-elles comme féminines et/ou féministes? Comment la question de la mixité et des rapports de sexe est-elle prise en compte? Quel rapport entre migration et développement? Quel rôle joue l'associatif dans l'épanouissement, l'émancipation, la participation citoyenne et sociale des femmes? Comment les associations perçoivent-elles les stratégeis mises en place par les pouvoirs publics? Quelles synergies et collaborations sont mises en place avec les autres associations de femmes? Le mouvement féministe intègre-t-il la problématique des femmes migrantes dans son combat? Quelle adéquation entre les objectifs des associations et leurs activités? Comment gèrent-elles la diversité culturelle? Comment voient-elles le futur? Ce sont là des questions auxquelles cette étude tente d'esquisser des réponses. (...)' (Quatrième de couverture)]]></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azone : 10 jaar werking : mei 1995 - mei 2005 = 10 ans d'action : mai 1995 - mai 2005 (c:amaz:6507)]]></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rouwenraad is een overkoepelende organisatie voor alle verenigingen die werken aan gelijke kansen voor vrouwen en mannen in een multiculturele samenleving (c:amaz:6995)]]></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 mondiale des femmes pour l'humanité (c:amaz:71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6e2257/1774.pdf]]></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Pay Day 2006 : inhoudelijk dossier (c:amaz:5618)]]></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loriser l'égalité femmes-hommes, l'interculturalité et l'inclusion sociale pour mieux vivre ensemble : répertoire des ressources pédagogiques disponibles en Communauté française (c:amaz:5850)]]></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migrantes aux reflets multiples : catalogue de créations artistiques collectives et d'outils de sensibilisation réalisés sur femmes et migration (c:amaz:6367)]]></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nd les femmes osent dire non ! Quand le sexe dit 'faible' ne se laisse plus faire (c:amaz:6668)]]></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05 / Amazone (c:amaz:6718)]]></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ce aux violences conjugales, quel est l'apport d'un mouvement féministe d'éducation permanente? : recherche-action (c:amaz:680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jaar F.V.V. [themanummer] (c:amaz:18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manummer van de Federatie Vlaamse Vrouwengroepen (FVV) over zijn 20-jarig bestaan.]]></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ality check : when women's NGOs map policies and legislation on violence against women in Europe (2007) (c:amaz:11971)]]></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06 / Flora (c:amaz:12054)]]></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verslag 2006 / Flora (c:amaz:12055)]]></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diversiteit in Brussel [cd-rom] : sociale kaart van Nederlandstalige multiculturele vrouwenorganisaties (c:amaz:6029)]]></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versité : un fait divers ? : concept contesté, expériences contrastées, débats féministes : actes du colloque (Bruxelles ; 19 novembre 2007) (c:amaz:6234)]]></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ctimes de violences entre partenaires : comment retrouver sa citoyenneté? (c:amaz:6648)]]></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on of the European Women's Lobby in relation to the girl-child EWL contribution to the 51st session of the commission on the status of women in relation to : the elimination of all forms of discrimination and violence against the girl child (c:amaz:6687)]]></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383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développement durable (c:amaz:12307)]]></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livre blanc de la femme migrante (c:amaz:13890)]]></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derzoek naar de structuur en werking van allochtone vrouwenverenigingen (c:amaz:6207)]]></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AV in stoute schoenen (c:amaz:210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slag over de 75ste verjaardag van de Kristelijke Arbeidersvrouwenbeweging (KAV) onder het uitdagend motto 'Stoute Schoenen'. Volgens Arlette Van Berlamont, nationaal voorzitster KAV, trekken vrouwen al 75 jaar hun stoute schoenen aan om de situatie van vrouwen op persoonlijk en maatschappelijk vlak aan te pakken en te verbeteren.]]></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uele en reproductieve rechten : dossier over gendergebonden geweld in oorlog, tradities en culturen ; over genitale praktijken, vrije artsenkeuze (c:amaz:6600)]]></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n dienste van de actoren voor gelijkheid v/m : activiteitenrapport 2007 (c:amaz:6720)]]></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rste vrouwen : maatschappelijke participatie (c:amaz:6932)]]></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idoyer pour le genre dans le développement durable (c:amaz:7175)]]></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08 / Flora (c:amaz:12056)]]></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verslag 2008 / Flora (c:amaz:12057)]]></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jaar Equal Pay Day 2005-2009 (c:amaz:6124)]]></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ections régionales et européennes 7 juin 2009 : mémorandum (c:amaz:6200)]]></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Brusselse verkiezingen 2009 (c:amaz:6201)]]></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inisme in veelvoud voor meer gelijkheid : jaarverslag 2008 (c:amaz:672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jaar FVV (c:amaz:210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slag over het 20-jarig bestaan van Federatie van Vlaamse Vrouwengroepen (FVV). De FVV staat voor emancipatie, Vlaamsnationaal, politiek ongebonden, verdraagzaam, democratisch en vredelievend. De federatie overkoepelt momenteel een honderdtal afdelingen, gespreid over heel Vlaanderen en is, naar eigen zeggen, de enige Vlaamsnationale vrouwenbeweging.]]></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hier de revendications 2010 de la Marche Mondiale des femmes en Belgique (c:amaz:11631)]]></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isenbundel 2010 van de Wereldvrouwenmars België : het leven van de vrouwen veranderen om de wereld te veranderen : de wereld veranderen om het leven van de vrouwen te veranderen (c:amaz:11632)]]></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nnuel 2009 / Flora (c:amaz:12058)]]></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09 / Flora (c:amaz:12059)]]></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ans d'Equal Pay Day : journée de l'égalité salariale 2006-2010 (c:amaz:12447)]]></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jaar Equal Pay Day 2005 - 2009 (c:amaz:12448)]]></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Pay Day 2010 : petit guide pour plus d'égalité salariale f/h sur le terrain (c:amaz:12467)]]></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quality w/m-web in an enlarged Europe: a selection of national equality bodies, women's organizations, women's studies and resource centres in the EU 27 (c:amaz:13413)]]></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CFFB salue le travail de l'asbl 'Insoumise et Dévoilée' et le numéro vert gratuit pour lutter contre les mariages forcés (c:amaz:6610)]]></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tribution to the consultation of the European Commission Directorate-General Justice, Freedom and Security on an EU strategy to combat violence against women (c:amaz:662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geleiden kost veel geld (c:amaz:21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ikel over de aanpak van het nieuwe decreet voor volksontwikkelingswerk bij de Vlaamse Liberale Vrouwen. Een nieuw decreet vraagt van de belanghebbenden meestal aanpassing en omschakeling en dat vergt tijd, gepaard aan creativiteit. Naast schaalvergroting en efficiënter aanwenden van geldmiddelen als belangrijke uitgangspunten bij nieuwe decreten, springt de verplichting van begeleiding van afdelingen bij het decreet voor verenigingen bijzonder in het oog.]]></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iorités FPS en matière de lutte contre les violences entre partenaires (c:amaz:6665)]]></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21 : 21st century feminist (c:amaz:7021)]]></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 on track with gender - taking stock phase (c:amaz:7022)]]></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jaar Amazone : film (c:amaz:7636)]]></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ifeste pour le droit des femmes (c:amaz:1196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 CFFB et le NVR s'inquiètent du fait que les droits des femmes sont de plus en plus soumis aux pressions de fondamentalismes réactionnaires et religieux et formulent des demandes auprès les autorités.]]></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genre : la clé de la durabilité : rapport annuel 2010 / Flora (c:amaz:12060)]]></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 de sleutel tot duurzaamheid : jaarverslag 2010 / Flora (c:amaz:120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ora vzw stelt zich als doel de maatschappelijke participatie en professionele inschakeling van laaggeschoolde vrouwen (en mannen) te ondersteunen vanuit een genderbenadering, dat wil zeggen met oog voor de maatschappelijke rollen die aan de diverse groepen in de samenleving worden opgelegd (of ontzegd) en voor de ongelijkheid van kansen die daardoor ontstaat. Doorheen enkele projecten en acties die Flora in 2009 opzette, werd de pertinentie van deze missie getoetst en geactualiseerd. Het project Tot uw dienst(encheques) / A votre (titre-)service stelde uitdrukkelijk de vraag naar de duurzaamheid van de tewerkstelling in een sector die voor heel wat laaggeschoolde vrouwen een kans biedt om zich een baan, een inkomen, een plaats in de samenleving en een gevoel van eigenwaarde te verwerven, maar die tegelijk heel wat moeite blijkt te hebben om zich zo te organiseren dat dit duurzame resultaat ook effectief bereikt wordt. Doorheen dat actieonderzoek werd duidelijk dat de insteek gender juist een sleutel kan bieden voor een analyse van hoe een economische sector meer duurzaam en sociaal rechtvaardig kan worden, en kan bijdragen tot een betere sociale positie voor laaggeschoolde en kansarme vrouwen. [Bron: Înleiding]]]></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ijs vrouwen van Europa 2001 : verkiezing van de Belgische laureate 29 november 2011 (c:amaz:6512)]]></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deraal memorandum Geweld 2011 (c:amaz:6599)]]></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isenpakket : krachtdadig tegen geweld : vrouwendag Leuven 2011 (c:amaz:661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mondialisering : de strijd tegen genderongelijkheid (c:amaz:1013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ennismakingsbrochure (c:amaz:22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rochure met een overzicht van de diensten die de Socialistische Vrouwen (SV) aanbieden : documentatiecentrum, publicaties, promotiemateriaal, audio-visuele producties en materiaal, vormingscursusen en begeleiding.]]></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11 : violences contre les femmes, rien n'a changé ! : priorités de FPS - Campagne ruban blanc (c:amaz:6664)]]></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l action plans on violence against women in the EU : EWL barometer (c:amaz:6672)]]></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urquoi 1325 coquelicots au Parlement ce jeudi 27 octobre ? (c:amaz:6681)]]></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dag Oostende 2012: hoogtijd voor een andere wereld: eisenpakket (c:amaz:1358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55bb0c/609.pdf]]></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dag Oostende 2012: hoogtijd voor een andere wereld: visietekst (c:amaz:1358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605cad/612.pdf]]></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ifeste contre le système prostitueur (c:amaz:6697)]]></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gwijzers voor de toekomst : VIVA-SVV blikt vooruit (c:amaz:6982)]]></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derlandstalige Vrouwenraad vzw (c:amaz:6996)]]></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envenue à Saint-Josse ten-Noode (c:amaz:7002)]]></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 love FPS ou ... [DVD] : 90 raisons d'être féministe et d'aimer les FPS. Ou l'inverse (c:amaz:708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laamse vrouwen willen er nog bij zijn... (c:amaz:2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ij de Kristelijke Arbeidersvrouwenbeweging (KAV) nam vanaf 1976 het ledenaantal als maar toe. In 1988 steeg dit zelfs tot een hoogtepunt, om daarna geleidelijk te dalen. Deze daling gaf binnen de KAV aanleiding tot het in vraag stellen van de eigen interne werking en over de plaats die KAV inneemt in de samenleving. Om op die vragen een antwoord te formuleren liet KAV een ruim onderzoek uitvoeren door het HIVA.]]></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stitutie : infodossier en 'Manifest tegen het prostitutiesysteem' (c:amaz:7126)]]></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idoyer pour le genre dans les négociations 'climat-environnement' (c:amaz:7170)]]></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uwige passie : jaarverslag 2011 / KVLV (c:amaz:7345)]]></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33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WL barometer 2013 on rape in EU: overview (c:amaz:12455)]]></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33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romètre LEF 2013 sur le viol en Europe : résumé (c:amaz:12456)]]></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ijd voor actie : een adequate aanpak van verkrachting die het slachtoffer centraal stelt (c:amaz:7134)]]></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WL contribution to the European Commission consultation on combating female genital mutilation in the EU (c:amaz:7135)]]></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WL barometer on rape in the EU 2013 (c:amaz:7142)]]></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Pay Day 2013 : 20 maart 2013 : persdossier (c:amaz:7144)]]></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a standpunt over de individuele loopbaanrekening (c:amaz:7166)]]></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elfstandige ondernemende vrouwen (c:amaz:29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oorstelling van het Centrum voor Zelfstandig Ondernemende Vrouwen (CEZOV), dat door de Christelijke Beweging voor Vrouwen uit de Middengroepen (CMBV) werd opgericht. Bedoeling van het CEZOV is vrouwen er toe aan te zetten om een carrière als zelfstandige te overwegen of om zich als zelfstandige beter te ontplooien. Er is een lijst opgenomen van organisaties waar vrouwelijke zelfstandige ondernemers, die hun netwerkpositie willen uitbreiden, terecht kunnen.]]></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12 / KVLV (c:amaz:7346)]]></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 de sleutel tot de overgang : jaarverslag 2013 / Flora (c:amaz:12520)]]></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a trendrapport 2014 (c:amaz:13085)]]></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aanbevelingen alleenstaande ouders, gender en armoede: federaal (c:amaz:13369)]]></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aanbevelingen alleenstaande ouders, gender en armoede: Vlaanderen (c:amaz:13370)]]></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ismewet (c:amaz:7318)]]></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voorstellen van zij-kant n.a.v. de verkiezingen van 2014 (c:amaz:7340)]]></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s jaarverslag van KVLV 2013 / KVLV (c:amaz:7347)]]></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verkiezingen 2014 : prioriteitennota : regionale, federale en Europese verkiezingen mei 2014 (c:amaz:7369)]]></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Geweld 2014 (c:amaz:7615)]]></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bezoek aan Opbouwwerk Steunpunt Gent : na een rondetafelgesprek... (c:amaz:2933)]]></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uropean Women's Lobby explained to members of the European Parliament (c:amaz:7765)]]></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jaar Equal Pay Day in tien opmerkelijke campagnes: 2005-2014 (c:amaz:1317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geeft een overzicht van tien jaar Equal Pay Day. Met baanbrekende campagnes hebben zij-kant en ABVV de loonkloof tussen vrouwen en mannen aangetoond en verpakt in krachtige boodschappen naar een breed publiek. Elk jaar hebben zij uitgepakt met originele en soms provocerende actiemiddelen. Zo blijven zij zich inzetten om de loonkloof te verkleinen. Want zij willen dat vrouwen eindelijk hun verdiende loon krijgen.]]></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isenpakket Vrouwendag 2015 Geluk?! (c:amaz:1358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c83f83/610.pdf]]></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uk(t)?! (c:amaz:1358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db82e7/611.pdf]]></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utenir le mouvement des femmes, une mission plurielle et polymorphe (c:amaz:14579)]]></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rouwenbeweging ondersteunen, een pluriforme en meervoudige opdracht (c:amaz:14580)]]></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5 jaar Sophia : het netwerk in een driehoek (c:amaz:7778)]]></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inistisch boudoir : 20 jaar Amazone (c:amaz:7811)]]></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urnée de l'égalité salariale 13 mars 2016 : si l'écart salarial pouvait autant attirer l'attention : dossier de presse (c:amaz:12826)]]></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inisme nu voor morgen: beleidsaanbevelingen Vrouwendag Antwerpen 2016 (c:amaz:135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4851fd/601.pdf]]></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Alliantie : voor Economische Zelfstandigheid en Herverdeling van Arbeid [voorstellingsbrochure] (c:amaz:2944)]]></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inisme nu voor morgen: 45ste Vrouwendag (c:amaz:13576)]]></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meenteraadsverkiezingen 2018 : memorandum voor een goed lokaal gelijkekansenbeleid v/m (c:amaz:13067)]]></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meenteraadsverkiezingen 2018 : 10 punten voor een goed lokaal gelijkekansenbeleid v/m (c:amaz:13068)]]></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rapport = Rapport d'Activités 2017 (c:amaz:13569)]]></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bevelingen 2017 / Furia (c:amaz:13584)]]></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bouwen: memorandum van VIVA-SVV voor de gemeentelijke en provinciale verkiezingen op 14 oktober 2018 en voor de Vlaamse, Federale en Europese verkiezingen in 2019 (c:amaz:13677)]]></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PAY DAY® 14 maart 2018 : persdossier (c:amaz:13130)]]></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17 / Furia (c:amaz:132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9da902/258.pdf]]></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inisme nu voor morgen: 47ste Vrouwendag, Brussel, GC De Kriekelaar (c:amaz:13615)]]></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daadkrachtige aanpak van seksueel grensoverschrijdend gedrag op het werk: eisenpakket Vrouwendag 2018 (c:amaz:136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4cea8a/1235.pdf]]></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Brussel : een praktische informatiegids (c:amaz:4396)]]></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Too één jaar Tijd voor actie: visietekst (c:amaz:136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ec0246/645.pdf]]></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52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ueel geweld in je relatie (c:amaz:14015)]]></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valuation de la mise en oeuvre de la Convention du Conseil de l'Europe sur la prévention et la lutte contre la violence à l'égard des femmes et la violence domestique par la Belgique [Rapport alternatif de la coalition « Ensemble contre les violences »] (c:amaz:13995)]]></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bevelingen van het schaduwrapport inzake het Verdrag van Istanbul [Alternatief rapport van het feministisch collectief « Ensemble contre les violences »] (c:amaz:14011)]]></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bevelingen van het schaduwrapport inzake het Verdrag van Istanbul: [10 punten] [Alternatief rapport van het feministisch collectief « Ensemble contre les violences »] (c:amaz:14012)]]></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valuation de la mise en oeuvre de la Convention du Conseil de l'Europe sur la prévention et la lutte contre la violence à l'égard des femmes et la violence domestique par la Belgique: samenvatting [Rapport alternatif de la coalition « Ensemble contre les violences »] (c:amaz:14013)]]></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deraal Vrouwenraadmemorandum 2019: aanbevelingen voor de Federale Regering 2019: uitgebreide versie (c:amaz:14042)]]></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raadmemorandum gezondheid/zorg, bio-ethiek, seksuele en reproductieve rechten 2019 (c:amaz:14043)]]></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raadmemorandum gendergerelateerd geweld 2019 (c:amaz:14044)]]></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M in Vlaanderen: memorandum: aanbevelingen voor de Vlaamse Regering 2019 (c:amaz:1404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t droits des femmes : un aperçu des années 90 : le rapport alternatif au CEDAW (c:amaz:4677)]]></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ien punten voor een federaal gelijkekansenbeleid v/m: verkiezingen 2019 (c:amaz:14046)]]></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ien punten voor een Vlaams gelijkekansenbeleid v/m: verkiezingen 2019 (c:amaz:14047)]]></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verkiezingen 2019 (c:amaz:14048)]]></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isen voor de toekomstige regering (c:amaz:14096)]]></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57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a de uitdaging aan: gendergelijkheid en vrouwenrechten, een must in de legislatuur 2019-2024: treed in dialoog met de vrouwenverenigingen (c:amaz:1409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rochure met gezamenlijke eisen van de Nederlandstalige en Franstalige vrouwenverenigingen in België, ter gelegenheid van de regionale, federale en Europese verkiezingen van 26 mei 2019.]]></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57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temps du courage politique : égalité de genre et droits des femmes : agir ensemble avec les associations de femmes pour une législature 2019-2024 égalitaire (c:amaz:14099)]]></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rapport = Rapport d'Activités 2018 (c:amaz:14712)]]></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PAY DAY 25 maart 2021 : persdossier (c:amaz:1449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Kinderen die een Zoom-gesprek onderbreken met gekke bekken of gejengel: schattig voor één keer, onwerkbaar als het elke dag gebeurt. Nochtans is dat wat veel vrouwen meemaken, ook zonder videovergaderingen: de zorg voor kinderen en het huishouden komt nog steeds vooral bij hen terecht, met grote gevolgen voor hun loopbaan én dus ook hun loon. De coronacrisis heeft deze ongelijkheid alleen nog maar vergroot. Op 25 maart 2021, tijdens haar zeventiende editie van Equal Pay Day, vraagt de progressieve vrouwenbeweging zij-kant dan ook om de zaken eerlijk te verdelen thuis, voor eerlijkere kansen op het werk. Voor het eerst publiceert ze ook de loonkloofcijfers per regio.]]></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se unequal pay day, 10 november 2021 [Persdossier] (c:amaz:1469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ZIJkant en haar Europese zusters van PES Women roepen 10 november 2021 uit tot Europese UnEqual Pay Day. Op jaarbasis verdienen vrouwelijke werkneemsters in Europa nog steeds 14% minder dan mannen, waardoor ze vanaf 10 november gratis en voor niets werken. Eén van de grootste oorzaken van de loonkloof v/m is de ongelijke verdeling van de zorgtaken. Corona heeft deze genderkloof in het huishouden en de zorg voor de kinderen alleen maar vergroot. Verdeel de taken eerlijk, voor eerlijke kansen op het werk, is dan ook de boodschap van de Unequal Pay Day-campagne. ZIJkant trekt op 10 november naar de Antwerpse Stadsfeestzaal met een groot Rad van Fornuis.]]></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86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lewerk in functie van duurzaamheid in een post-Covid19-tijdperk: beleidsaanbevelingen vanuit een feministisch perspectief (c:amaz:1470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eleidsaanbevelingen rond telewerken vanuit een feministisch en duurzaamheidsperspectief. Zij werden geformuleerd als resultaat van de studiedag "Telewerk in functie van duurzaamheid in een post-Covid19-tijdperk: de vrouwenbeweging op scherp!", georganiseerd door Amazone, het kruispunt gendergelijkheid te Brussel op 8 oktober 2021. Zij zijn het resultaat van een kruisbestuiving tussen de koepelorganisaties uit de vrouwenbeweging en organisaties uit de klimaatstrij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waarts mars voor meer vrouw/man-gelijkheid (c:amaz:5911)]]></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isen van de Wereldvrouwenmars 2022 : Voor relanceplannen die de genderbenadering integreren! Stop alle vormen van geweld tegen vrouwen! (c:amaz:14739)]]></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PAY DAY 24 maart 2022 : persdossier (c:amaz:1474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nnen leggen niet de link tussen een meer evenwichtige verdeling van de zorgtaken en een gelijkere verloning tussen vrouwen en mannen. Ook vrouwen koppelen een gelijke taakverdeling thuis niet spontaan aan meer kansen op de arbeidsmarkt of een hoger loon. Dat blijkt uit nieuw onderzoek dat ZIJkant naar aanleiding van haar achttiende Equal Pay Day liet uitvoeren door marktonderzoeksbureau Ipso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phia a vingt ans : entre missions accomplies et rêves à parachever. Réseau belge d'études féministes, 1989-2009 (c:amaz:6168)]]></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traite des êtres humains : de l'esclavage moderne ! (c:amaz:660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on commune (CE) n° 20/2004 du 6 février 2004 arrêtée par le Conseil, statuant conformément à la procédure visée à l'article 251 du traité instituant la Communauté Européenne, en vue de l'adoption d'une décision du Parlement Européen et du Conseil établissant un programme d'action communautaire pour la promotion des organisations actives au niveau européen dans le domaine de l'égalité entre les femmes et les hommes (c:amaz:1090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violences envers les femmes : un fléau social ... qui tue ! (c:amaz:6606)]]></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cy paper on the interdependency of poverty and women experiencing domestic violence and migrant women (c:amaz:6617)]]></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on paper on the right of children to live a life free from violence (c:amaz:6619)]]></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on paper on safety and support for survivors as a core standard for perpetrator programmes (c:amaz:6620)]]></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ocating for the rights of the domestic abuse victims : final report, 2009 tot 2010 (c:amaz:6699)]]></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ocating for the rights of the domestic abuse victims : end of term report for 2011 : January to December 2011 (c:amaz:6701)]]></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re d'Archives pour l'Histoire des Femmes (CARHIF) (c:amaz:6983)]]></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azone : a unique concept (c:amaz:6984)]]></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WiSe : Belgian Women in Science (c:amaz:7028)]]></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loi modifiant l'article 20 de la loi du 7 mai 1999 sur l'égalité de traitement entre les hommes et les femmes en ce qui concerne les conditions de travail, l'accès à une profession indépendante et les régimes complémentaires de sécurité sociale (c:amaz:93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voorstel beoogt een aanvulling van de wet van 7 mei 1999 op de gelijke behandeling van mannen en vrouwen inzake een vorderingsrecht toe te kennen aan organisaties die de gelijke behandeling van mannen en vrouwen nastrev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ision n° 848/2004/CE du Parlement Européen et du Conseil du 29 avril 2004 établissant un programme d'action communautaire pour la promotion des organisations actives au niveau européen dans le domaine de l'égalité entre les femmes et les hommes (c:amaz:10906)]]></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voorstel tot wijziging van artikel 20 van de wet van 7 mei 1999 op de gelijke behandeling van mannen en vrouwen ten aanzien van de arbeidsvoorwaarden, de toegang tot het arbeidsproces en de promotiekansen, de toegang tot een zelfstandig beroep en de aanvullende regelingen voor sociale zekerheid (c:amaz:93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voorstel beoogt een aanvulling van de wet van 7 mei 1999 op de gelijke behandeling van mannen en vrouwen inzake een vorderingsrecht toe te kennen aan organisaties die de gelijke behandeling van mannen en vrouwen nastreve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 femmes vous interpellent (c:amaz:7016)]]></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pecific training needs of immigrant women : existing and recommended measures to fulfill them (c:amaz:3559)]]></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exibiliteit : de weg naar een nieuwe maatschappelijke en sociale orde in bedenkelijke leefomstandigheden... (c:amaz:2821)]]></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tenplan voor de vrouw (c:amaz:4397)]]></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iten begint binnen : jaarverslag 1990 - 1991 / KVLV (c:amaz:6747)]]></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ef milieu bewust : jaarverslag 1991 - 1992 / KVLV (c:amaz:6748)]]></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gwijzer voor vrouwen (c:amaz:19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verzicht van de organisaties met een activiteiten- of dienstenaanbod voor vrouwen in Gent. De opgenomen verenigingen worden gerangschikt per thematische rubriek. Van elke organisatie vermeldt men het adres, de openingsuren, de contactpersonen en de activiteite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A.V. doorbreekt grenzen : persgesprek (c:amaz:4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ijdens deze persconferentie stellen mensen uit het veld hun projekten voor rond migrantenwerking binnen het jaarthema : Grenzen doorbreke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ndpunten inzake nachtarbeid door vrouwen (c:amaz:5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rochure geeft een overzicht van de huidige wetgeving (actuele situatie, knelpunten, Europese dimensie) inzake nachtarbeid.  Verder treft men de standpunten aan van de Nationale vrouwenraad en de vakbewegingen van de metaal-, voeding- en horecasector. Socialistische Vrouwen (SV) en Socialistische Vooruitziende Vrouwen (SVV) hielden op 18 februari 1993 hierover een gezamelijk discussieforu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V.V. kijkt ruimer (c:amaz:13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is een schriftelijke neerslag van een interfederale ontmoetingsdag, georganiseerd door de Socialistisch Vooruitziende Vrouwen (SVV) op 24 september 1994 te Genk. Men probeerde een dag lang ruimer te kijken dan de vertrouwde eigen omgeving, hierbij geholpen door presentaties van verschillende culturen in een 20-tal gespreks- en werkgroepe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weede Europese vrouwentop : vrouwen, economie en sociaal beleid (c:amaz:59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vrouwentop verenigt vrouwenorganisaties, vakbonden, patronaat en vertegenwoordigers van regeringsadministraties op Europees niveau.  Deze ontmoeting heeft als doelstelling de Europese directieven ten voordele van vrouwen te promoten en te versnellen, maar ook de mogelijkheid tot internationale samenwerking te verhoge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k in de weegschaal : jaarverslag 1992 - 1993 : KVLV (c:amaz:6749)]]></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Brussel : een praktische informatiegids (c:amaz:7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ventaris van initiatieven van en voor Nederlandstalige vrouwen in Brussel.]]></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uenverbände und Frauenvereinigungen in der Bundesrepublik Deutschland (c:amaz:13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studie op initiatief van het 'Bundesministerium für Frauen und Jugend' onderzoekt het 'Institut Frau und Gesellschaft' de objectieven en de bestaansvoorwaarden van vrouwenorganisaties in de Duitse Bondsrepubliek. Dit onderzoek werd uitgeschreven met de bedoeling de maatschappelijke activiteiten en aandachtspunten van de vrouwenorganisaties op federaal niveau te coördineren en tegen elkaar af te wegen. Ook wou men aantonen welke organisatorische en materiële voorwaarden (op financieel, zakelijk en personeelsvlak) er moeten voldaan zijn opdat de vrouwenbeweging goed zou kunnen functioneren. In deze publicatie worden de belangrijkste bevindingen hieromtrent weergegeve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uxelles : répertoire francophone d'adresses pour les femmes (c:amaz:17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ventaris van initiatieven van en voor Franstalige vrouwen in Brussel. Achteraan treft men een alfabetische index aan waardoor de initiatieven makkelijk zijn terug te vinde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gelijkende studie van de politieke vrouwenbewegingen in Agalev en V.L.D. (c:amaz:3503)]]></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sen verder dragen : jaarverslag 1993 - 1994 : KVLV (c:amaz:6750)]]></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ory of member organizations of the EWL in the European Union (c:amaz:818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Europese Vrouwenlobby (EVL) is een coördinatie van niet-gouvernementele vrouwenorganisaties in Europa. Deze Engelstalige gids geeft een overzicht van de bij de Vrouwenlobby aangesloten leden. Van elke vermelde vereniging wordt gedetailleerde informatie gegeven omtrent structuur, doel, financiering en activiteiten. In de inleiding stelt de EVL zichzelf voor.]]></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uaire des organisations membres du LEF au sein de l'Union Européenne (c:amaz:81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Europese Vrouwenlobby (EVL) is een coördinatie van niet-gouvernementele vrouwenorganisaties in Europa. Deze Engelstalige gids geeft een overzicht van de bij de Vrouwenlobby aangesloten leden. Van elke vermelde vereniging wordt gedetailleerde informatie gegeven omtrent structuur, doel, financiering en activiteiten. In de inleiding stelt de EVL zichzelf voor.]]></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tement on women's contribution to a culture of peace (c:amaz:1184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sen verder dragen : jaarverslag werkjaar 1993-1994 van de Nationale organisatie en de 16 Streekorganisaties van de KVLV (c:amaz:140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jaarverslag is een weergave van de activiteiten in de plaatselijke, regionale en nationale geledingen van het Katholiek Vormingswerk van Landelijke Vrouwen (KVLV). Mensen ver(der) dragen was de titel van het thema waarrond KVLV in 1993 voornamelijk heeft gewerkt. Dit thema werd gekozen om de menselijke relaties centraal te stellen binnen de huidige maatschappij.]]></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laration sur la contribution des femmes à une culture de la paix (c:amaz:11848)]]></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K in solidariteit met 'Women in black' en de vrouwenassociatie van Tuzla : Ex-Yougoslavië (c:amaz:168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rochure met de voorstelling en de werking van het Vrouwen Aktie Kollektief (VAK). Het VAK is een vrouwenaktiegroep die politiek en moreel solidair is met de vrouwen die zich verzetten tegen de oorlog in ex-Joegoslavië. Zij steunen de vrouwen in ex-Joegoslavië materieel en financieel d.m.v. de vrouwengroep Split, de beweging 'Woman in black' en de vrouwenorganisaties van Tuzla.]]></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bevelingen aan de Belgische Regering n.a.v. het Belgisch verslag voor de Vierde Wereldconferentie over Vrouwen, Peking 1995 (c:amaz:170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r voorbereiding van de Vierde Wereldvrouwenconferentie die van 4 tot 15 september in Peking doorgaat, organiseerde de Nederlandstalige Nationale Vrouwenraad (NVR) vier hearings. Doel van deze hearings was vanuit NGO-hoek een kritische analyse te maken van het 'Belgisch verslag voor de 'Vierde Wereldconferentie over vrouwen, Peking 1995' en om op basis hiervan aanbevelingen te formuleren naar de regering toe. Tijdens de hearings kwamen de volgende themata aan bod : geweld, besluitvorming, arbeid en ontwikkelingssamenwerking. Daarnaast konden bij de NVR aangesloten verenigingen ook aanbevelingen overmaken buiten deze thema's om. De neerslag van deze hearings en van de aanbevelingen van de bij de NVR aangesloten leden vindt u in deze publicati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AV-memorandum (c:amaz:17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Kristelijke Arbeidersvrouwenbeweging (KAV) stelde een memorandum op voor de federale en de regionale bevoegdheden n.a.v. de vorming van de nieuwe Vlaamse en federale regering. Samenvattend kan men stellen dat de KAV pleit voor een aanpassing van de sociale zekerheid waarbij er geen afbreuk gedaan wordt aan de verworven rechten voor vrouwen. Op het gebied van arbeid en tewerkstelling wenst de KAV voornamelijk een algemene arbeidsduurvermindering zonder evenredig loonverlies en een blijvende extra aandacht voor risicogroepen. Ook wenst men een herziening van het functieklassificatiesysteem en een aantal speciale verloven o.a. voor adoptie, vaderschap en sociaal-culturele activiteiten en een betere maatschappelijke integratie. Verder wil men ook een doorvoering van de aanpassing van de echtscheidingswetgeving en aandacht voor het naamrecht, de samenwoners, paritaire democratie en gezondheid.]]></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5 jaar KAV : persontmoeting (c:amaz:20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ersmap over de 75 jarige viering van de Kristelijke Arbeiders Vrouwenbeweging (KAV). Het motto van het verjaardagsfeest is de 'stoute schoen' die staat voor durf, vastberadenheid en kracht van de voorgangers en diegene die het werk vandaag verderzette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ject herintreedsters 1994-1995 : eindrapport (c:amaz:200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eindrapport van de vereniging 'Omschakelen' wordt een volledige beschrijving gegeven van het project 'Herintreedsters' en van de cursus 'Maak er werk van', waarvan in dit project gebruik werd gemaakt. 'Omschakelen' heeft tot doel volwassenen te oriënteren naar een volwaardige participatie aan het sociaal en economisch leven. De vereniging richt zich prioritair tot vrouwen en werkt emancipatorisch.]]></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bevelingen aan de federale en Vlaamse Regering n.a.v. de aanvaarding van het Actieplatform van de Vierde Wereldconferentie over Vrouwen, Peking 1995 (c:amaz:20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NVR heeft in de geest van het Actieplatform een aantal prioritaire aanbevelingen geformuleerd die een aanzet kunnen betekenen voor concrete acties. Voor de opstelling van deze aanbevelingen heeft men de indeling overgenomen van het Actieplatform, en deze actiepunten weerhouden die in de Belgische context nog niet of nog niet helemaal gerealiseerd zijn. Zo werden er aanbevelingen geformuleerd aan de federale en de Vlaamse regering, die op hun beurt tegen het einde van het jaar een actieplan zullen uitwerken dat rekening houdt met de verzuchtingen van het Actieplatform.]]></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icipation des femmes dans la vie publique : pour le forum des ONG (Organisations Non Gouvernementales) (septembre 1995 ; Pekin) (c:amaz:23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apport van een enquête uitgevoerd onder de leden van de vereniging Zonta International in België, Duitsland, Frankrijk en Polen. De enquête had als doelstelling een beeld te geven van de deelname van de vrouw aan het publieke leven. Het rapport werd voorgesteld op het NGO forum van de Vierde Wereldvrouwenconferentie in Peking en was tevens het thema van één van de workshops op de Interdistrict Conferentie van Zonta International die doorging in Sanremo in oktober 1995.]]></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Nederlandstalige Vrouwenraad v.z.w. : management van de non-profit organisatie (c:amaz:24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per opgesteld in het kader van de opleiding 'bestuurskunde'. Twee studenten maakten een analyse van de NVR als non-profitorganisatie. Zij schetsten in het kort de doeleinden, de funkties, de middelen, de managementstijl, de samenstelling en de activiteiten van de NVR.]]></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nuaire au féminin (c:amaz:409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onflicting interests of women's organizations and the League of Nations on the question of married women's nationality in the 1930s / Katarina Leppänen. The "crisis" of gender equality: the Norwegian Newspaper debate on female genital cutting / Mari Teigen and Trude Langvasbråten. Europe's Northern periphery and the future of women in the travel narratives of Ethel Tweedie / Anka Ryall. Anxiety about whiteness in Joyce Carol Oates's novel "Blonde" / Lotta Kähkönen (c:amaz:14737)]]></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boek van de vrouw 1994 : de situatie van de vrouw in Vlaanderen, anno 1994 (c:amaz:4393)]]></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tribution à la Conférence Intergouvernementale 1996 (c:amaz:2353)]]></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oë : persmap (c:amaz:2583)]]></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toets op de beleidsbrieven van de Vlaamse Regering (c:amaz:2652)]]></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s zorgnetwerk : persvoorstelling (c:amaz:2681)]]></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gian Federation of BPW (c:amaz:2943)]]></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4 adresses pour femmes : Luxembourg et régions limitrophes (c:amaz:4093)]]></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ltuur ontmoeten : jaarverslag 1995 - 1995 / KVLV (c:amaz:6751)]]></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 ans d'action : rapport annuel mai 1995 - mai 1997 / Amazone (c:amaz:11265)]]></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 jaar werking : jaarverslag mei 1995 - mei 1997 / Amazone (c:amaz:1126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jaar Nederlandstalige Nationale Vrouwenraad (c:amaz:15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ijdrage is een kort overzicht van 20 jaar Nationale Vrouwenraad (NVR). In een eerste deel wordt de historiek en de doelstellingen van de NVR weergegeven. Vervolgens geeft men een overzicht van de voornaamste activiteiten van de NVR gedurende de voorbije 20 jaar.]]></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ressengids (c:amaz:1140)]]></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siness and Professional Women - Belgium : directory 1997 (c:amaz:2946)]]></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er kansen voor vrouwen : 75 jaar SVV : congreseditie (c:amaz:2967)]]></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Antwerpen (c:amaz:3163)]]></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Women's Networks : directory of Networks on Women and Decision-making (c:amaz:3207)]]></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dochters van Marianne : 75 jaar SVV (c:amaz:3367)]]></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ltuur beleven  : jaarverslag 1996 - 1997 / KVLV (c:amaz:6752)]]></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talogus SV-documentatiecentrum. Deel 1 (c:amaz:3202)]]></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talogus SV-documentatiecentrum. Deel 2 (c:amaz:3203)]]></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de beeldenstorm : een onderzoek naar vrouw en media (c:amaz:328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aan het woord over verleden en toekomst (c:amaz:15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Nationale Vrouwenraad (NVR) interviewde een aantal vrouwen uit de vrouwenbeweging, de vakbonden, de universitaire en culturele wereld en de media en vroeg hen hoe zij vanuit hun positie het verleden en de toekomst zien en dit zowel op professioneel als op persoonlijk vlak. Gesprekken werden gehouden met Rita Mulier, Jo Walgraeve, Mia De Vits, Greta d'Hondt, Rosemie Bruynooghe, Magda Michielsens, Alida Neslo, Mia Doornaert en Lea Martel. Een extra interview werd afgenomen van de twee voorzitsters die de NVR tijdens deze 20 jaar gekend heeft : Lily Boeykens en Mieke Van Haegendoren.]]></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es je tijd : jaarverslag 1997 - 1998 / KVLV (c:amaz:6753)]]></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azone en vitesse de croisière : rapport d'activité 1998 / Amazone (c:amaz:12010)]]></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azone op kruissnelheid : verslag over de werking 1998 / Amazone (c:amaz:12011)]]></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e-onderzoek m.b.t. de oprichting van een steunpunt voor het allochtone vrouwenverenigingsleven in Vlaanderen en Brussel (c:amaz:3835)]]></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ommission on Women and Development (c:amaz:10377)]]></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ommission Femmes et Développement (c:amaz:10378)]]></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Commissie Vrouwen en Ontwikkeling (c:amaz:10379)]]></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zakboekje (c:amaz:4164)]]></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telier de réflexion et d'auto-évaluation avec les partenaires d'Afrique et du Proche Orient (c:amaz:4529)]]></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go global [cd-rom] : the United Nations and the international women's movement 1945-2000 : an interactive, multimedia cd-rom (c:amaz:4823)]]></a:t>
            </a:r>
          </a:p>
        </p:txBody>
      </p:sp>
    </p:spTree>
  </p:cSld>
  <p:clrMapOvr>
    <a:masterClrMapping/>
  </p:clrMapOvr>
</p:sld>
</file>

<file path=ppt/theme/theme1.xml><?xml version="1.0" encoding="utf-8"?>
<a:theme xmlns:a="http://schemas.openxmlformats.org/drawingml/2006/main" name="Theme8">
  <a:themeElements>
    <a:clrScheme name="Theme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271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2024-05-19T06:02:16Z</dcterms:created>
  <dcterms:modified xsi:type="dcterms:W3CDTF">2024-05-19T06:02:16Z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