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presProps" Target="presProps.xml"/>
  <Relationship Id="rId196" Type="http://schemas.openxmlformats.org/officeDocument/2006/relationships/viewProps" Target="viewProps.xml"/>
  <Relationship Id="rId19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05501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785_ca_object_representations_media_3878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362_ca_object_representations_media_2904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63_ca_object_representations_media_2330_large62.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109_ca_object_representations_media_2327_large63.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639_ca_object_representations_media_2322_large64.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716_ca_object_representations_media_2258_large65.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461_ca_object_representations_media_2257_large66.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639_ca_object_representations_media_2256_large67.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043_ca_object_representations_media_5075_large68.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023_ca_object_representations_media_4839_large69.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453_ca_object_representations_media_4838_large70.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753_ca_object_representations_media_4590_large71.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715_ca_object_representations_media_4574_large72.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049_ca_object_representations_media_4563_large73.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636_ca_object_representations_media_4551_large74.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169_ca_object_representations_media_4534_large75.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155_ca_object_representations_media_4438_large76.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348_ca_object_representations_media_4422_large77.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67_ca_object_representations_media_4198_large78.jpg"/>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771_ca_object_representations_media_4190_large79.jpg"/>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853_ca_object_representations_media_4185_large80.jpg"/>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859_ca_object_representations_media_4086_large81.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949_ca_object_representations_media_4037_large82.jpg"/>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099_ca_object_representations_media_3888_large83.jpg"/>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134_ca_object_representations_media_3877_large84.jpg"/>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87_ca_object_representations_media_3839_large85.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466_ca_object_representations_media_3783_large86.jpg"/>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15_ca_object_representations_media_3782_large87.jpg"/>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677_ca_object_representations_media_3620_large88.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366_ca_object_representations_media_2811_large11.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458_ca_object_representations_media_3587_large89.jpg"/>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472_ca_object_representations_media_3580_large90.jpg"/>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620_ca_object_representations_media_3576_large91.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497_ca_object_representations_media_3575_large92.jpg"/>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939_ca_object_representations_media_3571_large93.jpg"/>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977_ca_object_representations_media_3570_large94.jpg"/>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266_ca_object_representations_media_3557_large95.jpg"/>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64_ca_object_representations_media_3556_large96.jpg"/>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521_ca_object_representations_media_2785_large12.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514_ca_object_representations_media_3516_large97.jpg"/>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580_ca_object_representations_media_3510_large98.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702_ca_object_representations_media_3509_large99.jpg"/>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283_ca_object_representations_media_2784_large13.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098_ca_object_representations_media_3491_large100.jpg"/>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44_ca_object_representations_media_3490_large101.jpg"/>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949_ca_object_representations_media_3431_large102.jpg"/>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643_ca_object_representations_media_3428_large103.jpg"/>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882_ca_object_representations_media_3425_large104.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276_ca_object_representations_media_3621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691_ca_object_representations_media_2771_large14.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560_ca_object_representations_media_2670_large1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304_ca_object_representations_media_2661_large1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85_ca_object_representations_media_2656_large1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502_ca_object_representations_media_2651_large1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16_ca_object_representations_media_2644_large1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26_ca_object_representations_media_2929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340_ca_object_representations_media_2637_large2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453_ca_object_representations_media_2635_large2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870_ca_object_representations_media_2571_large2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289_ca_object_representations_media_2570_large2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72_ca_object_representations_media_2569_large2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943_ca_object_representations_media_2568_large2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072_ca_object_representations_media_2563_large2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084_ca_object_representations_media_2562_large2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0_ca_object_representations_media_2561_large2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581_ca_object_representations_media_2559_large2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478_ca_object_representations_media_2928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496_ca_object_representations_media_2556_large30.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849_ca_object_representations_media_2555_large31.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351_ca_object_representations_media_2551_large32.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70_ca_object_representations_media_2544_large33.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55_ca_object_representations_media_2542_large34.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582_ca_object_representations_media_2533_large35.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616_ca_object_representations_media_2521_large36.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286_ca_object_representations_media_2519_large37.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087_ca_object_representations_media_2927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08_ca_object_representations_media_2506_large38.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504_ca_object_representations_media_2504_large39.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626_ca_object_representations_media_2496_large40.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51_ca_object_representations_media_2493_large41.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491_ca_object_representations_media_2491_large42.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941_ca_object_representations_media_2921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798_ca_object_representations_media_2460_large43.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001_ca_object_representations_media_2452_large44.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453_ca_object_representations_media_2448_large45.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96_ca_object_representations_media_2440_large46.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289_ca_object_representations_media_2439_large47.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234_ca_object_representations_media_2438_large48.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620_ca_object_representations_media_2920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152_ca_object_representations_media_2432_large49.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533_ca_object_representations_media_2423_large50.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703_ca_object_representations_media_2422_large51.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609_ca_object_representations_media_2418_large52.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923_ca_object_representations_media_2910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666_ca_object_representations_media_2416_large53.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603_ca_object_representations_media_2412_large54.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9_ca_object_representations_media_2406_large55.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355_ca_object_representations_media_2403_large56.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12_ca_object_representations_media_2398_large57.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568_ca_object_representations_media_2386_large5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224_ca_object_representations_media_2909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800_ca_object_representations_media_2385_large59.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533_ca_object_representations_media_2380_large60.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433_ca_object_representations_media_2355_large61.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enschappelijk fenomeenonderzoek naar eergerelateerd geweld in België : aanbevelingen (c:amaz:129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entrale doelstelling van dit onderzoek was het blootleggen van de diverse factoren en psychosociale en culturele processen die aan de oorsprong liggen van eergerelateerd geweld, en voorstellen te doen die het beleid en de aanpak met betrekking tot eergerelateerd geweld in België kunnen verbeteren. In dit onderzoek hebben we de aandacht toegespitst op vier sectoren die het grootste aandeel in de eerste- en tweedelijnshulp vertegenwoordigen, met name (1) politie en justitie, (2) onderwijs, (3) psychosociale hulpverlening en (4) gezondheidsz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0 maart 2012 : je studie nu bepaalt mee je loon later : de invloed van studiekeuze op loopbaan en loon (c:amaz:7906)]]></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GE's annual report 2011 (c:amaz:6807)]]></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senhandel...wat te doen? : advies voor ziekenhuispersoneel (c:amaz:6802)]]></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place d'accueil pour chaque enfant, ça ne drevrait pas être un combat... c'est un droit! (c:amaz:6793)]]></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méro spécial 90 ans des Femmes Prévoyantes Socialistes (c:amaz:6788)]]></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ulti-annual financial framework 2014 - 2020 from a gender equality perspective : notes (c:amaz:6787)]]></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el partnergeweld in Vlaanderen : een belevingsstudie (c:amaz:6731)]]></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iscrimination c'est mal! (c:amaz:67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 outil, constitué de 12 capsules audiovisuelles vise, au travers de l'image et de l'humour de Fréderic Jannin et Sergio Honorez, un large public, composé de jeunes comme de moins jeunes.Enseignants, éducateurs, actuers du monde associatif, pourront en faire un double usage :- Pour aider à comprendre ce que sont les discriminations:Les capsules vidéos contiennent les informations nécessaires à une meilleure connaissance de la législation sur les discriminations : qu'est-ce q'une discrimination?, quels sont les critères protégés contre les discriminations (critères raciaux et apparentés, âge, sexe et critères apparentés, état civil et naissance, orientation sexuelle, conviction religieuese ou philosophique, conviction politique, langue, handicap et état de santé, fortune et origine sociale)?, quels sont les comportements répréhensibles?, arrive-t-il que l'on discrimine sans le savoir?, etc.- Pour réfléchir et débattre :Les capsules audiovisuelles peuvent être analysées et discutées au niveau du tonemployé, de l'usage fait de l'humour, des exemples utilisés, de ce qu'il est socialement acceptable ou non de dir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ifeste contre le système prostitueur (c:amaz:6697)]]></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ton rouge à la prostitution lors des événements sportifs ! (c:amaz:6694)]]></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nsfoob geweld en discriminatie van transgenders : een infobrochure voor politiediensten en meldpunten (c:amaz:668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vention de la diversité (c:amaz:7874)]]></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equality in the European Union : flash eurobarometer 341 (c:amaz:6685)]]></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rieties of feminism : German gender politics in global perspective (c:amaz:6643)]]></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ris dienstverlening politioneel aanbod intrafamiliaal geweld. Arr.Turnhout (c:amaz:6613)]]></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ris dienstverlening politioneel en justieel aanbod intrafamiliaal geweld. Arr. Mechelen (c:amaz:6612)]]></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ris dienstverlening politioneel en justieel aanbod intrafamiliaal geweld. Arr. Antwerpen (c:amaz:6611)]]></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ing the European Union : new approaches to old democratic deficits (c:amaz:6584)]]></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romotiekloof : carrières van vrouwen en mannen op de Belgische arbeidsmarkt (c:amaz:6582)]]></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ntribution of women to peace and reconciliation (c:amaz:6573)]]></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D-ROM Dimitra : femmes rurales, genre et développement : information & communication = CD-ROM Dimitra : rural women, gender and development : information & communication (c:amaz:5367)]]></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uture we want: a feminist perspective [Publication series on ecology; volume 21] (c:amaz:145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multiple crises the financial crash, hunger, climate change and resource scarcity demonstrate emphatically that neoliberal market globalization cannot fulfill its promises: namely to bring about the optimal allocation of resources on the entire planet and thus be a win-win game for all. This also implies the failure of the concept of sustainability put forward at the 1992 United Nations Conference on Environment and Development (UNCED) in Rio de Janeiro. That concept was optimistic about the compatibility of economic growth, resource protection and social justice. The United Nations has proposed a Global Green New Deal based on a Green Economy, as the new guiding principle for the Rio+20 Conference. This is its effort to salvage the concept of sustainability, which has lost credibility. The Green Economy seeks to point a way out of the financial, climate and energy crisis and simultaneously make the connection to the Millennium Development Goals and poverty alleviation. [Source: https://us.boell.org/en/2012/01/26/future-we-want-feminist-perspectiv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roduction aux études sur le genre (c:amaz:7872)]]></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Gelijkekansen- en Diversiteitsplan 2013 : Vlaamse overheid (c:amaz:14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e03236/1310.pdf]]></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novembre 2011 : Loi modifiant la législation en ce qui concerne lamélioration de lapproche des abus sexuels et des faits de pédophilie dans une relation dautorité. (c:amaz:14262)]]></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november 2011 : Wet tot wijziging van de wetgeving wat de verbetering van de aanpak van seksueel misbruik en feiten van pedofilie binnen een gezagsrelatie betreft. (c:amaz:14261)]]></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lber Schuld!? : sexualisierte gewalt : begriffsdefinition, grenzziehung und professionelle handlungsansätze [Konferenzband] (c:amaz:14185)]]></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de duur geloofde ik dat het mijn schuld was" : Slachtoffer van partnergeweld? : Praat erover. (c:amaz:14161)]]></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arom deed niemand iets?": Getuige van partnergeweld?: Kijk niet weg. (c:amaz:14160)]]></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k kon haar beschuldigende blik niet zien als ik dronken binnenkwam": verlies je soms de controle?: praat erover en stop het gewelddadig gedrag. (c:amaz:14068)]]></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urnée d'étude du Conseil wallon de l'Egalité entre Hommes et Femmes « POUR QUE MOBILITÉ RIME AVEC ÉGALITÉ (H/F) » : mobilité sexuée et enjeux sociaux. (c:amaz:13917)]]></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ve action measures to ensure full equality in practice between men and women, including on company boards (c:amaz:13901)]]></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espace : éléments de réflexion (c:amaz:1388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féminisme en mouvements : des années 1960 à l'ère néolibérale (c:amaz:7835)]]></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rendre et lutter contre la violence à l'égard des femmes : la violence sexuelle (c:amaz:13877)]]></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28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ICT (c:amaz:13860)]]></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2 (c:amaz:13760)]]></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Femmes et Hommes en Belgique » : S'approprier quelques statistiques et indicateurs de genre (c:amaz:13743)]]></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dag Oostende 2012: hoogtijd voor een andere wereld: visietekst (c:amaz:135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605cad/612.pdf]]></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dag Oostende 2012: hoogtijd voor een andere wereld: eisenpakket (c:amaz:135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55bb0c/609.pdf]]></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relative aux obstacles juridiques au dépistage des MGF dans le cadre scolaire : propositions et recommandations sur la faisabilité d'un moyen de prévention de MGF dans le cadre scolaire ou du suivi par l'ONE (c:amaz:13468)]]></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sur les moyens donnés dans l'accueil des demandeurs d'asile pour détecter l'existence de mutilations génitales féminines chez une femme ou le risque d'en subir chez une fillette (c:amaz:13460)]]></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tection internationale et les mutilations génitales féminines (mgf) : les 11 recommandations d'Intact (c:amaz:13452)]]></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professionnelle femmes / hommes dans les agences d'architecture (c:amaz:1331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cycle du développement (c:amaz:7794)]]></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agement van de federale ministers en staatssecretarissen om de genderdimensie te integreren in twee beleidslijnen van hun departement (c:amaz:13260)]]></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concernant la modification des règles du Code civil sur la transmission du nom à l'enfant (c:amaz:12912)]]></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tude phénoménologique scientifique de la violence liée à l'honneur en Belgique : recommandations (c:amaz:12900)]]></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ire des mesures d'aide à l'emploi en Région de Bruxelles-Capitale en 2011 : document réalisé dans le cadre du suivi du programme national de réforme 2011 (PNR) (c:amaz:12832)]]></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des femmes étrangères ou d'origine étrangère sur le marché de l'emploi en Région Bruxelloise: approche par la territorialité (c:amaz:12734)]]></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égalités hommes-femmes : il est temps d'agir (c:amaz:12729)]]></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osing the gender gap : act now (c:amaz:12728)]]></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december 2012 : omzendbrief nr. 18/2012 van het College van Procureurs-generaal bij de Hoven van Beroep betreffende het tijdelijk huisverbod ingeval van huiselijk geweld (c:amaz:12564)]]></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 décembre 2012 : circulaire n° 18/212 du Collège des Procureurs généraux près les Cours d'Appel relative à l'interdiction temporaire de résidence en cas de violence domestique (c:amaz:12563)]]></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ersonnel domestique : entre façade et réalité : position 2012 (c:amaz:1249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gressivité des allocations de chômage : la précarité des femmes va encore s'aggraver! : communiqué de presse de la Plate-forme féministe socioéconomique (c:amaz:7761)]]></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proche territoriale du chômage des femmes étrangères ou d'origine étrangères en Région bruxelloise : résumé (c:amaz:12437)]]></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on du marché de l'emploi bruxellois (c:amaz:12421)]]></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riage migration from Emirdag to Brussels : executive sommary (c:amaz:12414)]]></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riage migration from Emirdag to Brussels (c:amaz:12411)]]></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enbare ruimte, gender en onveiligheidsgevoel (c:amaz:12404)]]></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pace public, genre et sentiment d'insécurité (c:amaz:12403)]]></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a op het werk : geef uzelf alle kansen : een brochure voor de papa's? (c:amaz:12386)]]></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a au travail : donnez-vous votre chance (c:amaz:12385)]]></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klimaatverandering : resolutie van het Europees Parlement van 20 april 2012 over vrouwen en klimaatverandering (2011/2197(INI)) (c:amaz:12341)]]></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 changement climatique : résolution du Parlement européen du 20 avril 2012 sur les femmes et le changement climatique (2011/2197(INI)) (c:amaz:1234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komensarmoedecijfers : armoede van vrouwen wordt onderschat (c:amaz:7723)]]></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climate change : European Parliament resolution of 20 April 2012 on women and climate change (2011/2197(INI)) (c:amaz:12339)]]></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years on : the Federal Ministry for Women : from women's policy to a sustainable policy of fair opportunities for women and men (c:amaz:12324)]]></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Jahre Bundesfrauenministerium : von der Frauenpolitik zu einer nachhaltigen Politik der Fairen Chancen für Frauen und Männer (c:amaz:12323)]]></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art salarial entre les femmes et les hommes en Belgique : rapport 2012 (c:amaz:12315)]]></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betreffende de Belgische rol in de internationale strijd tegen HIV en aids (c:amaz:12312)]]></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relative au rôle de la Belgique dans la lutte internationale contre le VIH/sida (c:amaz:12311)]]></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a balans « Gelijke kansen » 6/12/11 - 6/12/12 (c:amaz:12304)]]></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bilan « Egalité des chances » 6/12/11 - 6/12/12 (c:amaz:12303)]]></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 werk en ouderschap (c:amaz:12302)]]></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 ... devenir parent tout en travaillant (c:amaz:1230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ht)scheiding en (kind)alimentatie (c:amaz:7722)]]></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 het betaald educatief verlof (c:amaz:12300)]]></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 ... le congé-éducation payé (c:amaz:12299)]]></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pour des parlements sensibles au genre (c:amaz:12296)]]></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e acciòn para los parlamentos sensibles al género (c:amaz:12295)]]></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of action for gender-sensitive parliaments (c:amaz:12294)]]></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parlementaire mondial : l'évolution de la représentation parlementaire (c:amaz:12289)]]></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l parliamentary report : the changing nature of parliamentary representation (c:amaz:12288)]]></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n politique : 2012 (carte) : situation au 1er janvier 2012 (c:amaz:12287)]]></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s : 2012 [map] : situation on 1 January 2012 (c:amaz:12286)]]></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du Conseil de l'Europe sur la lutte contre la traite des êtres humains,  STCE n° 197 ouverte à la signature à Varsovia (Pologne) le 16 mai 2005 et rapport explicatif (c:amaz:1228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ans de féminisme : en route vers l'avenir! (c:amaz:7700)]]></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ncil of Europe convention on action against trafficking in human beings, CETS No. 197 opened for signature in Warsaw (Poland), on 16 May 2005 and explanatory report (c:amaz:12284)]]></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andere kijk : activiteitenverslag 2011 / Instituut voor de Gelijkheid van Vrouwen en Mannen (c:amaz:121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or middel van sensibiliseringscampagnes, partnerschappen en acties wil het Instituut individuele burgers en de samenleving aanzetten tot een gunstige en blijvende verandering, door het overnemen of de bewustwording van gepast gedrag. Om te kunnen veranderen moeten mensen echter in de eerste plaats inzien dat bepaalde gedragsvormen ongepast zijn en dat een verandering wel degelijk steek houdt. Daarom koos het Instituut bij het opstellen van zijn jaarverslag van 2011 voor verschillende vormen van zien als rode draad. Inzicht krijgen in ons gedrag, onze zeden, de praktijken in andere landen, de bestaande wetgeving enz., kortom in onze samenleving, is een eerste voorwaarde tot bewustwording en, vervolgens, gedragswijziging.]]></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autre regard : rapport d'activités 2011 (c:amaz:12188)]]></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s en aanbevelingen in de strijd tegen de ongelijke behandeling van vrouwen en mannen op de Brusselse arbeidsmarkt : initiatiefadvies : 20 september 2012 (c:amaz:12095)]]></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et recommandations pour lutter contre les inégalités de traitement entre femmes et hommes sur le marché de l'emploi bruxellois : avis d'initiative : 20 septembre 2012 (c:amaz:12094)]]></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utte contre la traite et le traffic des êtres humains en Belgique : plan d'action 2012-2014 (c:amaz:12068)]]></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in België : genderstatistieken en genderindicatoren : persconferentie van 21 februari 2012 (c:amaz:12065)]]></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Belgique : statistiques et indicateurs de genre : conférence de presse du 21 février 2012 (c:amaz:12064)]]></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istiques policières de criminalité : Belgique 2000-2011 : données de gestion (c:amaz:12030)]]></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 strategy towards the eradication of trafficking in human beings 2012-2016 : communication from the Commission to the European Parliament, the Council, the European Economic and Social Committee and the Committee of the Regions (c:amaz:1202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rls on the River Spree : Berlin : a city of women (c:amaz:7686)]]></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pean social charter (c:amaz:11960)]]></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basisdocumentatie januari 2012 (c:amaz:11602)]]></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travailleurs feminins et masculins : documentation de base janvier 2012 (c:amaz:1160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ishoudpersoneel : achter gesloten deuren : standpunt 2012 (c:amaz:1249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méthodologique des marches exploratoires : des femmes s'engagent pour la sécurité de leur quartier (c:amaz:766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genitale verminkingen in het kader van een asielaanvraag [Praktische handleiding bestemd voor advocaten] (c:amaz:764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naissance (c:amaz:763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ocht : M/V mét verschillen maar  zònder ongelijkheid : tips voor een lokaal beleid (c:amaz:763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s'intéressent aux finances publiques : quel budget destiné à la politique de lutte contre les violences conjugales à la Région Bruxelloise? (c:amaz:763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orizing and practising gender sensitive planning in European discourse : scientific conference with integrated meeting of the European network 'Gender, Diversity and Urban Sustainability (GDUS)' : Hannover, April 25th-28th, 2012 (c:amaz:750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luence of urban form on co-presence in public space : a space syntax analysis of informal settlements in Pune, India (c:amaz:749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alyse des espaces publiques (c:amaz:748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pace public, genre et sentiment d'insecurité : développer des pistes pour les politiques bruxelloises d'urbanisme : rapport final 30-10-2012 (c:amaz:747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bility patterns among older people in Sweden : a study of women's and men's experiences and modal choices from a life course perspective (c:amaz:746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hypersexualisation : l'image de l'enfant en question? (c:amaz:793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ransport : guidance and checklist (c:amaz:745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nsport for London Single Equality Scheme 2012/13 (c:amaz:745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1.828 : zitting van dinsdag 18 december 2012 : IAO - Voorlegging, aan het Parlement, van de instrumenten die de Internationale Arbeids-conferentie tijdens haar 100e zitting (Genève, juni 2011) heeft aangenomen - Verdrag nr. 189 betreffende waardig werk voor het huispersoneel - Aanbeveling nr. 201 betreffende waardig werk voor het huispersoneel (c:amaz:736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ishoudpersoneel : achter gesloten deuren : standpunt 2012 : samenvatting (c:amaz:736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telijke pensioenen werkne(e)m(st)ers vanuit genderperspectief 2012 : stand van zaken en Vrouwenraadcommentaar (c:amaz:736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inatie beroeps- en gezinsleven : Vrouwenraadkadertekst 2012 (c:amaz:736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gendertoets van het advies van de Commissie Diversiteit over het ontwerp van een geactualiseerd Actieplan Bestrijding Arbeidsgerelateerde Discriminatie (ABAD) : juli 2012 (c:amaz:735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lijke kansen 2013 - 2014 : gewikt en gewogen : enkele aandachtspunten voor het Vlaamse Gelijkekansenbeleid : november 2013 (c:amaz:735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F answer to the European Commission's consultation on the 2013 EU citizenship report - 'your rights, your future' - perspective from women and girls with disabilities (c:amaz:735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ële criminaliteitsstatistieken : Vlaams Gewest 2000-2011 : beleidsgegevens (c:amaz:735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enfants, du temps, de l'argent...et le sourire des accueillant(e)s : l'accueil extrascolaire 10 ans plus tard (c:amaz:7936)]]></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system-wide action plan for implementation of the CEB United Nations system-wide policy and gender equality and the empowerment of women (c:amaz:735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SWAP : a plan to improve gender equality and the empowerment of women across the UN system (c:amaz:734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uwige passie : jaarverslag 2011 / KVLV (c:amaz:7345)]]></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d/dorp op stiletto's : acties CD&V vrouw en maatschappij (c:amaz:733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 fortuinlijk waren vrouwen vroeger : rad van fortuin (c:amaz:733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 en fait plus : on gagne moins que les hommes (c:amaz:733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éminismes pluriels (c:amaz:732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ice of austerity :  the impact on women's rights and gender equality in Europe (c:amaz:731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9 du 14 septembre 2012 du Conseil Wallon de l'Egalité entre Hommes et Femmes relatif au processus de rapportage CEDAW pour la Belgique (c:amaz:730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plan gender hoger onderwijs (c:amaz:729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nurie de places dans les écoles bruxelloises : quelques causes et effets (c:amaz:7935)]]></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monitor 2012 (c:amaz:729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Atlas zur Gleichstellung von Frauen und Männern in Deutschland : eine Standardbestimming (c:amaz:727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ue Wege - Gleiche Chancen : Gleichstellung von Frauen und Männern im Lebensverlauf : erster Gleichstellungsbericht (c:amaz:726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 in Führungspositionen : Barrieren und Brücken (c:amaz:7268)]]></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ulierung von Prostitution und Prostitutionsstätten : ein gangbarer Weg zur Verbesserung der Situation der Prostituierten und zur nachhaltigen Bekämpfung des Menschenhandels? (c:amaz:7267)]]></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on boards in Europe from a snail's pace tot a giant leap : EWL report on progress, gaps and good practice (c:amaz:7263)]]></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11 / Conseil Wallon de l'Egalité entre les Hommes et les Femmes (c:amaz:726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sensitive indicators for media : framework of indicators to gauge gender sensitivity in media operations and content (c:amaz:725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enderloopbaankloof : advies (c:amaz:724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enderloopbaankloof (c:amaz:724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du parcours du stagiaire après sa formation (c:amaz:7929)]]></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osexualité, bisexualité, LGBT : guide pour les couples de même sexe, leurs proches et les intervenant-e-s (c:amaz:7231)]]></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the implementation of the Beijing Platform for Action in the EU member states : violence against women - victim support : report (c:amaz:720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cohol heeft een (harde) hand in partnergeweld (c:amaz:7194)]]></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uture women want : a vision of sustainable development for all (c:amaz:7185)]]></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Rio+20 good practice award (c:amaz:718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erche sur les consequences du changement climatique sur les femmes et les processus migratoires : le cas de la Haute Région andine péruvienne (c:amaz:7172)]]></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idoyer pour le genre dans les négociations 'climat-environnement' (c:amaz:7170)]]></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zekerheid en werktijdenregeling vanuit een genderperspectief (c:amaz:7169)]]></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0 ans de féminisme à l'Universite des Femmes : en route vers l'avenir : aperçu bibliographique : colloque anniversaire 24 mai 2012 (c:amaz:716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het Europees Parlement : internationale vrouwendag 8 maart 2012 (c:amaz:716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du parcours du stagiaire après sa formation (c:amaz:7928)]]></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ta for the evaluation of the European semester process from a gender equality perspective (c:amaz:7160)]]></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féminisme et l'enseignement, pour une égalité filles/garçons : étude (c:amaz:714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cus op gezinsvriendelijke gemeenten : speerpunten volgens gezinnen (c:amaz:7138)]]></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eidooi voor een sterke vrouwenbeweging : alzo sprak Mathilda van Vlaanderen (c:amaz:7129)]]></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ktionärinnen fordern Gleichberechtigung - 2012 : Ziele, Strategien uns Massnahmen für mehr Frauen in Führungspositionen (c:amaz:7128)]]></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ichstellung von Frauen und Männern in der Bundesverwaltung und in den Gerichten des Bundes (c:amaz:7127)]]></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stitutie : infodossier en 'Manifest tegen het prostitutiesysteem' (c:amaz:7126)]]></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 over het NAP Partnergeweld en andere vormen van intrafamiliaal geweld 2010 - 2014 : een blik op de toekomst (c:amaz:7125)]]></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rning resource kit for gender-ethical journalism and media house policy. Book 2: Practical resources (c:amaz:7121)]]></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rning resource kit for gender-ethical journalism and media house policy. Book 1: Conceptual issues (c:amaz:71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visible prostitution masculine (c:amaz:7914)]]></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over de nota 'De genderloopbaankloof' (c:amaz:7116)]]></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Parliamentary Conference on Gender & Politics : representation of women in parliament, politics and public life : summary report [6-8 November 2012, London] (c:amaz:7111)]]></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dossier : tijdskrediet privé-sector : over de wijzigingen in het stelsel van tijdskrediet na de besparingen van de federale regering met aandacht voor de Vlaamse premies (c:amaz:7109)]]></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pistage du cancer du sein : actions de terrain avec les acteurs locaux : rapport de la recherche-action des Femmes Prévoyantes Socialistes et de la mutualité Socialiste-Solidaris (c:amaz:7101)]]></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omètre diversité egalité 2012 (c:amaz:7097)]]></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 seksisme: informatienota 'seksisme' (c:amaz:7094)]]></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T reageert op nieuwe ENA-studie over spreektijd in journaals:  Man/vrouw verhouding in  moet beter, diversiteitsplan zal komende jaren zijn vruchten afwerpen : persbericht 9 januari 2012 (c:amaz:7089)]]></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 love FPS ou ... [DVD] : 90 raisons d'être féministe et d'aimer les FPS. Ou l'inverse (c:amaz:7080)]]></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and Social Developments in Europe 2011 (c:amaz:7046)]]></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lijke kansen. Beleidsprioriteiten 2012-2013 (c:amaz:703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grossesse : une période à risques en matière de violences? (c:amaz:7913)]]></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48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grossesse ne protège pas des violences entre partenaires : parlons-en! (c:amaz:7032)]]></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envenue à Saint-Josse ten-Noode (c:amaz:7002)]]></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derlandstalige Vrouwenraad vzw (c:amaz:6996)]]></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zers voor de toekomst : VIVA-SVV blikt vooruit (c:amaz:6982)]]></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regard sur le féminisme en Belgique (dossier) (c:amaz:6972)]]></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2012 guidelines for European project leaders : complete method for preparing your project, organising your application file and managing the funded projects : 3 steps - 29 chapters - 140 pages of practical guidance : Eurofunding 2012 Guide (c:amaz:6936)]]></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isme dans le livre jeunesse : actes de la Journée d'études du 16 janvier 2012 (c:amaz:6815)]]></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the implementation in the EU of area K on the Beijing Platform for Action : women and the environment : gender equality and climate change : report (c:amaz:6810)]]></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the implementation of the Beijing Platform for Action in the area F : women and the economy. Reconciliation of work and family life as a condition of equal participation in the labour market : report (c:amaz:6809)]]></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tionale for the gender equality index for Europe (c:amaz:6808)]]></a:t>
            </a:r>
          </a:p>
        </p:txBody>
      </p:sp>
    </p:spTree>
  </p:cSld>
  <p:clrMapOvr>
    <a:masterClrMapping/>
  </p:clrMapOvr>
</p:sld>
</file>

<file path=ppt/theme/theme1.xml><?xml version="1.0" encoding="utf-8"?>
<a:theme xmlns:a="http://schemas.openxmlformats.org/drawingml/2006/main" name="Theme3">
  <a:themeElements>
    <a:clrScheme name="Theme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192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2024-05-18T13:25:40Z</dcterms:created>
  <dcterms:modified xsi:type="dcterms:W3CDTF">2024-05-18T13:25:40Z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