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presProps" Target="presProps.xml"/>
  <Relationship Id="rId137" Type="http://schemas.openxmlformats.org/officeDocument/2006/relationships/viewProps" Target="viewProps.xml"/>
  <Relationship Id="rId13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83965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17_ca_object_representations_media_490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15_ca_object_representations_media_4758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5_ca_object_representations_media_2668_large78.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17_ca_object_representations_media_2663_large79.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637_ca_object_representations_media_2662_large80.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6_ca_object_representations_media_2659_large81.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398_ca_object_representations_media_2658_large82.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71_ca_object_representations_media_2657_large83.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638_ca_object_representations_media_2655_large84.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065_ca_object_representations_media_2653_large85.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498_ca_object_representations_media_2640_large86.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614_ca_object_representations_media_2630_large8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80_ca_object_representations_media_4720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73_ca_object_representations_media_2624_large88.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390_ca_object_representations_media_2621_large89.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3_ca_object_representations_media_2620_large90.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277_ca_object_representations_media_2618_large91.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01_ca_object_representations_media_2617_large92.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404_ca_object_representations_media_2616_large93.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092_ca_object_representations_media_2615_large94.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52_ca_object_representations_media_2614_large95.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80_ca_object_representations_media_2613_large96.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285_ca_object_representations_media_2592_large97.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468_ca_object_representations_media_4619_large1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672_ca_object_representations_media_2591_large98.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196_ca_object_representations_media_2588_large99.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5_ca_object_representations_media_2586_large100.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976_ca_object_representations_media_2585_large101.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988_ca_object_representations_media_2584_large102.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924_ca_object_representations_media_4602_large103.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9_ca_object_representations_media_4592_large104.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544_ca_object_representations_media_3639_large105.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95_ca_object_representations_media_3637_large106.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94_ca_object_representations_media_4032_large1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14_ca_object_representations_media_3636_large107.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98_ca_object_representations_media_3635_large108.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760_ca_object_representations_media_3632_large109.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921_ca_object_representations_media_3631_large110.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11_ca_object_representations_media_4649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52_ca_object_representations_media_4637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443_ca_object_representations_media_4625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026_ca_object_representations_media_4029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341_ca_object_representations_media_4028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9_ca_object_representations_media_4025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37_ca_object_representations_media_4882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92_ca_object_representations_media_4024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813_ca_object_representations_media_4866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18_ca_object_representations_media_4423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19_ca_object_representations_media_4355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694_ca_object_representations_media_4354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616_ca_object_representations_media_2886_large24.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112_ca_object_representations_media_2885_large25.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566_ca_object_representations_media_2807_large26.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77_ca_object_representations_media_2806_large27.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503_ca_object_representations_media_4881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145_ca_object_representations_media_4862_large28.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476_ca_object_representations_media_3761_large29.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417_ca_object_representations_media_3760_large30.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47_ca_object_representations_media_2612_large31.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139_ca_object_representations_media_2609_large32.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930_ca_object_representations_media_3638_large33.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304_ca_object_representations_media_2661_large34.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5_ca_object_representations_media_2656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649_ca_object_representations_media_4880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49_ca_object_representations_media_4563_large36.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39_ca_object_representations_media_3571_large37.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977_ca_object_representations_media_3570_large38.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584_ca_object_representations_media_2703_large39.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474_ca_object_representations_media_2602_large40.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678_ca_object_representations_media_4593_large41.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63_ca_object_representations_media_4347_large4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214_ca_object_representations_media_2842_large43.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033_ca_object_representations_media_2777_large44.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329_ca_object_representations_media_2746_large45.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775_ca_object_representations_media_4868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727_ca_object_representations_media_2713_large46.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87_ca_object_representations_media_2687_large47.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64_ca_object_representations_media_2677_large48.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80_ca_object_representations_media_2675_large49.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25_ca_object_representations_media_2664_large50.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33_ca_object_representations_media_2606_large51.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37_ca_object_representations_media_2345_large52.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97_ca_object_representations_media_4857_large53.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93_ca_object_representations_media_2918_large5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67_ca_object_representations_media_2700_large5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65_ca_object_representations_media_4856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066_ca_object_representations_media_2678_large56.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28_ca_object_representations_media_2654_large57.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423_ca_object_representations_media_2510_large58.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7_ca_object_representations_media_2695_large59.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553_ca_object_representations_media_2660_large60.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856_ca_object_representations_media_2619_large61.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690_ca_object_representations_media_2608_large62.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635_ca_object_representations_media_4365_large63.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5_ca_object_representations_media_2285_large64.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54_ca_object_representations_media_4707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214_ca_object_representations_media_2679_large65.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807_ca_object_representations_media_2704_large66.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372_ca_object_representations_media_2681_large67.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962_ca_object_representations_media_2705_large68.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77_ca_object_representations_media_2779_large69.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676_ca_object_representations_media_2596_large70.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352_ca_object_representations_media_2665_large71.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74_ca_object_representations_media_4859_large8.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298_ca_object_representations_media_2775_large72.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508_ca_object_representations_media_2774_large73.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432_ca_object_representations_media_2751_large74.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952_ca_object_representations_media_2702_large75.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509_ca_object_representations_media_2699_large76.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855_ca_object_representations_media_2694_large7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symbols and urban space. Tentoonstelling 9/2020 - 1/2021: catalogus (c:amaz:1433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spaces publics [Pour l'égalité entre les femmes et les hommes dans la rue, les transports et les espaces de loisirs] (c:amaz:1412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vrir la ville aux femmes : rêves et réalités (c:amaz:7501)]]></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théories de l'espace public urbain : une lecture iranienne (c:amaz:7493)]]></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space and geography of the modern city (c:amaz:749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spaces intermédiaires dans l'habitat : espaces-enjeux, espaces publics? (c:amaz:7488)]]></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exuation des lieux de femmes à la rue (c:amaz:7486)]]></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paces urbains, espaces attractifs, espace(s) public(s) : sur les interdépendances entre acteurs et les processus de construction d'espaces dans les procédures d'élaboration des schémas directeurs à Bruxelles (c:amaz:7483)]]></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 critique of leisure theory and practices : women claiming public space (c:amaz:7480)]]></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eke ruimte 'for allusers' (c:amaz:7478)]]></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ving beyond conspicuous leisure consumption : adolescent women, mobile phones and public space (c:amaz:746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86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sur le temps dans les villes italiennes : évaluation de quelques expériences (c:amaz:744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llying and sexual harassment at the workplace, in public spaces, and in political life in the EU (c:amaz:14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Committee on Women's Rights and Gender Equality (FEMM),provides a broad account and an in-depth analysis of bullying and sexual harassment in the workplace, in public spaces and in political life. In this study trends in understanding of phenomena are acknowledged,status and progress in research is accounted for, key issues of controversies and debate are identified and recommendations for actions and intervention are provide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k en vooral vrouwen hebben recht op een ecologische stad (c:amaz:7437)]]></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ser assessment in public spaces by gender : a survey on Segmenler and Keçgören Parks in Ankara : a thesis submitted to the Graduate School on Natural and Applied Science of the Middle East Technical University (c:amaz:7433)]]></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ge and design in a new public space in a Mediterranean town : the Parc Dels Colors in Mollet del Valles (Barcelona) (c:amaz:743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parks in Ghent's city life: from expression to emancipation? (c:amaz:7429)]]></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and children's quarters in Golden Gate Park, San Francisco (c:amaz:7428)]]></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k Park leisure walks (c:amaz:7426)]]></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toilettes publiques : un droit à mieux aménager (c:amaz:7424)]]></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itaire cultuur in de stad. Ook voor vrouwen! (c:amaz:7423)]]></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28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AT HAAR ZITTEN! : plasgebruiken van vrouwen binnen en buiten de stad (c:amaz:742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éographie et genre (c:amaz:739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ilation of good practices to prevent and combat sexism in Council of Europe member states (c:amaz:13949)]]></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ocialist feminist perspective on gender and environment (c:amaz:7392)]]></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eless women in public spaces : strategies of resistance (c:amaz:7388)]]></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wer and territoriality : a study of Moroccon women in Antwerp (c:amaz:7384)]]></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ltural displacement in Brussels with Maghrebi women (c:amaz:7382)]]></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sking publicity : masculinities and the racialization of public neighborhood space (c:amaz:7380)]]></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éréotypes de genre dans la pratique de l'urbanisme [Travail, genre et sociétés n° 33 Avril 2015] (c:amaz:142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a7c386/1287.pdf]]></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58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women : gender and planning (c:amaz:13929)]]></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Point de vue des femmes sur l'aménagement urbain et droit à la ville pour toutes » : résultats d'une recherche action menée avec des habitantes des quartiers populaires de l'Est du Val d'Oise (c:amaz:13919)]]></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SI Synthesenota : de dagelijkse mobiliteit in Brussel : uitdagingen, instrumenten en prioritaire werkdomeinen (c:amaz:12518)]]></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bivalences of Gender Planning (c:amaz:125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meenteraadsverkiezingen 2018: gelijkheid v/m/x: maak er ook lokaal werk van! (c:amaz:13251)]]></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penbare ruimten in Brussel ontwerpen en aanleggen (c:amaz:12513)]]></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voir et aménager les espaces publics à Bruxelles (c:amaz:1251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lke toekomst voor de Brusselse centrumwijken? : selectieve migratie vanuit Brusselse wijken gekenmerkt door gentrificatie (c:amaz:12507)]]></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 deviennent les quartiers centraux à Bruxelles ? : des migrations sélectives au départ des quartiers bruxellois en voie de gentrification (c:amaz:1250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38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urban space, and the right to everyday life (c:amaz:1397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s résultats obtenus dans le cadre de l'appel à témoignages sur le sexisme vécu dans l'espace. (c:amaz:1396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intermédiaire des marches exploratoires à Namur Mars 2017 (c:amaz:1395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dans l'espace public : résultats d'une enquête (c:amaz:1324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de rue : quelques balises pour comprendre (c:amaz:1324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énagement du territoire : qui a voix au chapitre ? (c:amaz:1324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symbols and urban space: vrouwelijke symboliek in de openbare ruimte. Bibliografie. Bijlage 2: podiumkunsten = symbolique féminin dans l'espace publique. Bibliographie. Annexe 2: arts du spectacle (c:amaz:1431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graffeuses autour du monde (c:amaz:1324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 intégration du genre dans L' espace public : le cas de la place des Terreaux (c:amaz:1429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lace des femmes dans l'espace public : seulement une question d'aménagement du territoire ? (c:amaz:1374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public: guide référentiel: les questions à se poser et les indicateurs pertinents à construire pour un environnement urbain égalitaire. (c:amaz:1366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public [Les actes de la journée du 13 octobre 2015] (c:amaz:1366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ves de genre dans la lutte contre les violences sexuelles (c:amaz:13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est le résultat d'une rechercheaction féministe, dont l'objectif est de rendre visible les enjeux de lutte contre les violences fondées sur le genre, et plus précisément les violences sexuelles faites aux femmes, l'exploitation et marchandisation du corps des femmes. La publication ne se limite pas à la dénonciation mais propose aussi des pistes d'intervention. Celle-ci résulte d'une démarche participative, d'un re-questionnement systématique, où les chercheuses sont ausi sujets de l'étude. En partenariat avec : Casa de la Mujer de Santa Cruz, WILPF RDC, AWSA-be, le GAMS et la Voix des femm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curité des femmes dans les transports en commun : plan national de lutte contre le harcèlement sexiste et les violences sexuelles (c:amaz:787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sur le harcèlement sexiste et les violences sexuelles dans les transports en commun : se mobiliser pour dire stop sur toute la ligne au harcèlement sexiste et aux violences sexuelles dans les transports (Avis n°2015-04-16-VIO-16) (c:amaz:787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spaces publics : donner de l'espace à l'égalité de genre : étude de litérature (c:amaz:775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mobiliteit : literatuurstudie (c:amaz:775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symbols and urban space: le symbolisme féminin dans l'espace publique urbain. Bibliographie. Annexe 1: projects, réseaux et bonnes pratiques (c:amaz:143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p straat, in de noodopvang, en de Brusselse onthaaltehuizen: stand van zaken, najaar 2014 (c:amaz:1429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openbare ruimte (c:amaz:1269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space public (c:amaz:1268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toilet strategy 2014 (c:amaz:767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mouv : danser dans la ville pour transformer le quotidien urbain et questionner le genre (c:amaz:772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uide to better public toilet design and maintenance (c:amaz:742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ft public toilet strategy 2013. Attachment A (c:amaz:741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obilité quotidienne à Bruxelles : défis, outils et chantiers prioritaires : note de synthèse BSI (c:amaz:1251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luence of urban form on co-presence in public space : a space syntax analysis of informal settlements in Pune, India (c:amaz:749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alyse des espaces publiques (c:amaz:748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symbols and urban space: vrouwelijke symboliek in de openbare ruimte. Bibliografie. Bijlage 1: projecten, netwerken en goede praktijken (c:amaz:1431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 éléments de réflexion (c:amaz:1388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enbare ruimte, gender en onveiligheidsgevoel (c:amaz:1240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pace public, genre et sentiment d'insécurité (c:amaz:1240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 femmes et villes sur la sécurité : résultats globaux (c:amaz:755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from women to create gender inclusive cities : baseline findings from the gender inclusive cities programme (c:amaz:741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mobilité : réponses de l'ES (c:amaz:1392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made easy [Practical advice for more gender equality in the Vienna City Administration] (c:amaz:1365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 : een pragmatische ambitie : beleidsplan openbare werken en vervoer (c:amaz:780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DUS : gender, diversity and urban sustainability (c:amaz:770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review of international best practices in accessible public transportation fo persons with disabilities (c:amaz:760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symbols and urban space: vrouwelijke symboliek in de openbare ruimte. Bibliografie = symbolique féminin dans l'espace publique. Bibliographie (c:amaz:1429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in road transport : operational guidance for World Bank staff (c:amaz:756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yranny of gendered spaces-reflections from beyond the gender dichotomy (c:amaz:752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pace public à l'épreuve du genre : analyse des expressions des rapports de genre dans la ville et de leur prise en compte par l'urbanisme et les politiques publiques à Paris (c:amaz:751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aux modèles d'aménagement de l'espace public : la marché et le partage avec les autres modes de déplacement : actes de séminaire POPSU 24 & 25 novembre 2010, Vienne (c:amaz:751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 coeur de l'individualisation : les femmes, la ville et la citoyenneté (c:amaz:749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ies (c:amaz:741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tit aperçu du sentiment d'insécurité et des violences sexistes sur un campus universitaire (c:amaz:672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y Project : transforming the city through women's eyes: women's equity strategy 2018-2028 (c:amaz:1428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aller urban communities in Civitas for environmentally sustainable solutions : final reporting on the implementation of the gender action plan (c:amaz:792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rastructuuraanleg voor sociale woonprojecten (c:amaz:754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 cities (c:amaz:1428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estion urbaine de proximité : une ambition et une pratique au service des habitants (c:amaz:751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ception d'une place publique : une question de genre? (c:amaz:747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gender, diversity and urban space : an intersectional approach between gender studies and spatial disciplines (c:amaz:728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sur le port des symboles religieux dans les lieux publics (c:amaz:616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assessment on women's safety (c:amaz:754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public space in divided cities : dynamics of every day urban life (c:amaz:748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el en vrij bewegen : openbare ruimte, sociale veiligheid en mobiliteit (c:amaz:743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vision of public toilets : twelfth report of Session 2007-08 : report together with formal minutes, oral and written evidence : ordered by the House of Commons to be printed 6 October 2008 (c:amaz:741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pour un environnement paisible et sécuritaire à Montréal (c:amaz:1367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de violences entre partenaires : comment retrouver sa citoyenneté? (c:amaz:664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erkiezingen 2019 (c:amaz:14048)]]></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erche - action concernant la mise en place et le suivi de marches exploratoires : rapport final 2006 (c:amaz:751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use of public space (c:amaz:770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ompanion to feminist geography (c:amaz:7485)]]></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stes de réflexion de la police fédérale pour articuler genre, espace et sécurité publique (c:amaz:755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al publicity and gendered remembering : figuring women in culture and performance (c:amaz:751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laamse Regering per beleidsdomein (c:amaz:697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safety and planning in Toronto : the story so far (c:amaz:755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zoek naar nieuw publiek domein : analyse en strategie : samenvatting (c:amaz:771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ikos : politiek, milieu, cultuur; 17=(2001)2 (c:amaz:767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ace, place and gender (c:amaz:74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partage des espaces publics: pour la mixité [Travail, genre et sociétés n° 33 Avril 2015] (c:amaz:142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f8ac4f/1288.pdf]]></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rchitecture de la ville et de l'espace public (c:amaz:7496)]]></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agne femmes & espace public et femmes & transport public : couverture par la presse (c:amaz:7824)]]></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n spatial structure, daily mobility and energy consumption : a study of 34 European cities (c:amaz:772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 domeinen : het publieke, het private en het collectieve (c:amaz:7709)]]></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 theory and Hannah Arendt's concept of public space (c:amaz:7706)]]></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nah Arendt : publiek domein, recht en rechtspraak (c:amaz:769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earching female public toilets : gendered spaces, disciplinary limits (c:amaz:7695)]]></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blic toilet provision for women in Britain : an investigation of discrimination against urination (c:amaz:769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rbanism of proximity : gender-expertise or shortsighted strategy? : re-introducing gender impact assessments in spatial planning (c:amaz:7691)]]></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mbolic representation in public space : capital cities, presence and memory (c:amaz:768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isse les filles tranquilles [Dossier Femmes et espaces publiques] (c:amaz:14284)]]></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in de stedelijke ruimte : ruimtelijke organisatie en gender (c:amaz:7685)]]></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innenste buiten : publieke sculptuur van de hand van vrouwen in de grootstad (c:amaz:768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en voor diversiteit : succesvolle buurtparken in Gent (c:amaz:768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bewoners van de stad : aanzet tot een debat m.b.t. publiek stedelijk ruimtegebruik (c:amaz:7669)]]></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genderde stad : stad en stedenbouw vanuit genderperspectief (c:amaz:7667)]]></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lan Toronto (1985-2000) and Toronto women's city alliance (2004-and struggling on) : experiences and lessons (c:amaz:766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s driving you ? (c:amaz:761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écurité dans les espaces publics : comprendre les peurs féminines (c:amaz:755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écurité environnementale : un concept à la recherche de sa définition (c:amaz:7546)]]></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violences et espace public : une réflexion sur les politiques de sécurité (c:amaz:7539)]]></a:t>
            </a:r>
          </a:p>
        </p:txBody>
      </p:sp>
    </p:spTree>
  </p:cSld>
  <p:clrMapOvr>
    <a:masterClrMapping/>
  </p:clrMapOvr>
</p:sld>
</file>

<file path=ppt/theme/theme1.xml><?xml version="1.0" encoding="utf-8"?>
<a:theme xmlns:a="http://schemas.openxmlformats.org/drawingml/2006/main" name="Theme79">
  <a:themeElements>
    <a:clrScheme name="Theme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133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2024-05-16T01:36:24Z</dcterms:created>
  <dcterms:modified xsi:type="dcterms:W3CDTF">2024-05-16T01:36:24Z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