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369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 sur la protection de la maternité (révisée), 1952 [ILO n°103], entrée en vigueur le 07.09.1955 (c:amaz:1141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ternity Protection Convention (Revised), 1952 [ILO No. 103], coming into force on 07.09.1955 (c:amaz:1141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2024-05-18T08:23:51Z</dcterms:created>
  <dcterms:modified xsi:type="dcterms:W3CDTF">2024-05-18T08:23:51Z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