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presProps" Target="presProps.xml"/>
  <Relationship Id="rId337" Type="http://schemas.openxmlformats.org/officeDocument/2006/relationships/viewProps" Target="viewProps.xml"/>
  <Relationship Id="rId3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7169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070_ca_object_representations_media_2314_large21.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4_ca_object_representations_media_3023_large1.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83_ca_object_representations_media_3022_large2.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860_ca_object_representations_media_2108_large22.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67_ca_object_representations_media_3021_large3.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728_ca_object_representations_media_3020_large4.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854_ca_object_representations_media_3019_large5.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649_ca_object_representations_media_3018_large6.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18_ca_object_representations_media_3017_large7.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04_ca_object_representations_media_3016_large8.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90_ca_object_representations_media_3829_large23.jpg"/>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60_ca_object_representations_media_3828_large24.jpg"/>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101_ca_object_representations_media_3474_large25.jpg"/>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40_ca_object_representations_media_3369_large26.jpg"/>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76_ca_object_representations_media_3136_large27.jpg"/>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73_ca_object_representations_media_3066_large28.jpg"/>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57_ca_object_representations_media_3015_large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979_ca_object_representations_media_3014_large1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9_ca_object_representations_media_3013_large11.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478_ca_object_representations_media_3012_large12.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859_ca_object_representations_media_3011_large13.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381_ca_object_representations_media_3010_large14.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30_ca_object_representations_media_3009_large15.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7_ca_object_representations_media_3008_large16.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844_ca_object_representations_media_3007_large17.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631_ca_object_representations_media_3006_large18.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71_ca_object_representations_media_2999_large19.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19_ca_object_representations_media_2998_large20.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intégrée de l'égalité entre les femmes et les hommes : pratique et perspectives (c:amaz:998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ter Amsterdam : sexual orientation and the European Union : a guide (c:amaz:960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work : report on existing research in the European Union (c:amaz:869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de loopbaanonderbreking (c:amaz:8399)]]></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l'interruption de carrière (c:amaz:8398)]]></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ux de la Commission des Droits de la Femme 1994-1999 (c:amaz:7982)]]></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k of the Committee on Women's Rights 1994-1999 (c:amaz:798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work for the integration of women in APEC (c:amaz:7078)]]></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women's progression through training to employment ; childcare workers in Suffolk (c:amaz:699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8 / Vlaamse Overlegcommissie Vrouwen (c:amaz:692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ren tegen seksuele verminkingen : laten we de handen in elkaar slaan voor de integriteit van meisjes (c:amaz:690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veiling the hidden data on domestic violence in the EU : final report november 1999 (c:amaz:667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and mainstreaming equal opportunities through collective bargaining (c:amaz:9502)]]></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îte ad hoc (c:amaz:6545)]]></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 : a Commonwealth initiative to integrate gender into national budgetary processes (c:amaz:654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 : background papers (c:amaz:6480)]]></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debates : issues of theory and political practice (c:amaz:6377)]]></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world bibliography (c:amaz:635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7 - 1998 / IIAV (c:amaz:6012)]]></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nding and private resources for women and gender studies (c:amaz:5768)]]></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svorming in Brussel : resultaten van de 'Fertility and Family Survey' (FFS) in het Brussels Hoofdstedelijk Gewest (c:amaz:5448)]]></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litics in global governance (c:amaz:543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and development in the World Bank : progress and recommendations (c:amaz:54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rise de décision : rapport sur les recherches existant dans l'Union européenne (c:amaz:9450)]]></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roepsbevolking in België. 6. Wallonië - toestand op 30 juni 1997 (c:amaz:5235)]]></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roepsbevolking in België. 5. Vlaanderen - toestand op 30 juni 1997 (c:amaz:523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roepsbevolking in België. 4. Brussel - toestand op 30 juni 1997 (c:amaz:523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roepsbevolking in België. 1. Het rijk - toestand op 30 juni 1997 (c:amaz:5232)]]></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september 1999 over de toepassing van het decreet van 13 mei 1997 houdende de opvolging van de resoluties van de Wereldvrouwenconferentie die van 4 tot 14 september 1995 in Peking heeft plaatsgehad (c:amaz:519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ies for gender equality and the advancement of women in Transition Countries (Central and Eastern Europe and the CIS) (c:amaz:5180)]]></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TEC Newsletter, winter 2000 (c:amaz:5140)]]></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n alle vrouwen die het toekijken beu zijn, nu deze bladzijde omslaan ? (c:amaz:5102)]]></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ing women to lead! (c:amaz:5098)]]></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Wide Web Resource Centre for Women in Science, Engineering and technology : a guide for developers (c:amaz:509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report on existing research in the European Union (c:amaz:9449)]]></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documentation guide of best practice in educational training (c:amaz:5092)]]></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spraak door algemeen 'Vrouw en Maatschappij'-voorzitster Sabine de Bethune (c:amaz:5083)]]></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ederlandstalige Vrouwenraad, koepel voor vrouwenorganisaties, platform voor debat (c:amaz:5079)]]></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amily in international and regional human rights instruments (c:amaz:500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D / Gender units and the experience of gender mainstreaming in multilateral organisations : knights on white horses? (c:amaz:4998)]]></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cia la igualdad salarial (31 de mayo-1 de junio 1999 ; Madrid) [farde de congrès = congresmap] (c:amaz:4996)]]></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utilisateurs d'accueil pour enfants de 0 à 3 ans : comparaison des milieux subventionnés et non subventionnés par l'ONE à Bruxelles (c:amaz:4987)]]></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 years European Network of Policewomen including annual report 1998 (c:amaz:4983)]]></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upérisation : quelles réponses apportent les femmes et la société? (c:amaz:4879)]]></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etion of the equal opportunities dimension into personnel policy in the public sector (1999 ; Leuven) (c:amaz:487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 van vrouwen in de economie en het maatschappelijk leven, en met name hun deelname aan het arbeidsproces : informatief rapport van de Afdeling 'Externe Betrekkingen' (c:amaz:942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er l'égalité des chances entre les femmes et les hommes dans l'ensemble des politiques et actions communautaires : rapport concernant l'avancement du suivi de la Communication COM (96) 67 final - février 1996 : évaluation établie par la Commission européenne (c:amaz:4866)]]></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de género : marco conceptual, metodología y presentación de 'buenas prácticas' : informe final de las actividades del Grupo de especialistas en mainstreaming (c:amaz:480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tics of gender equality : the encounter between political intentions and the Academy in the 'Tham Professorship' (c:amaz:4761)]]></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nchmarking equal opportunities in the European Union : synthesis report based on eight European countries (c:amaz:4729)]]></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finance (c:amaz:4620)]]></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nging the Beijing platform for action to the grass roots : promoting NGO-government collaboration in the implementation of the Jakarta declaration for the advancement of women in Asia and the Pacific and the global platform for action (c:amaz:4582)]]></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trade and industry (c:amaz:4579)]]></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using gender-sensitive indicators (c:amaz:4578)]]></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development planning (c:amaz:4577)]]></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education (c:amaz:457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ôle des femmes dans la vie économique et sociale et notamment leur intégration dans le marché du travail : rapport d'information de la Section 'Relations Extérieures' (c:amaz:9423)]]></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the public service (c:amaz:4574)]]></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the gender management system (c:amaz:4573)]]></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judiciary : using international human rights standards to promote the human rights of women and the girl-child at the national level (c:amaz:457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 addressing sexual harassment in the workplace : a management information booklet : an ILO survey of company practice (c:amaz:4564)]]></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voices from the Commonwealth (c:amaz:4560)]]></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civil service : gender imbalance in Irish civil service grades at higher executive officer level (HEO) and above (c:amaz:4511)]]></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cuCités femmes : l'approche différenciée par sexe est-elle pertinente en matière de sécurité urbaine ? : séminaire (30 septembre et 1 octobre 1999 ; Francfort) (c:amaz:4451)]]></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igner en toute sécurité à domicile : le sentiment d'insécurité des travailleuses du service de maintien à domicile d'un CLSC montréalais : une étude exploratoire (c:amaz:4448)]]></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égalité entre hommes et femmes : compte rendu et perspectives (c:amaz:4435)]]></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s de la programmation fédérale dans le cadre de la révision du FSE : rapport de l'atelier parcipitatif (14/01/99) (c:amaz:443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e of women in economic and social life and, in particular, their integration into the labour market : information report of the 'Section for External Relations' (c:amaz:942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in de wetenschappelijke tijdschriftenliteratuur uit Vlaanderen en Nederland uit de volgende disciplines ... : artikelen verzameld vanuit de aandachtspunten van het Beijing Actieplatform (c:amaz:440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delenbundel 1998 (c:amaz:436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namiddag vrouwen & sociale huisvesting : het belang van lokaal overleg in het (sociaal) woonbeleid : verslagboek (c:amaz:435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e l'ACDI en matière d'égalité entre les sexes (c:amaz:4313)]]></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 travail des femmes au foyer (c:amaz:4302)]]></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ostéoporose dans la Communauté européenne : actions de prévention (c:amaz:4293)]]></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friendly sports facilities (c:amaz:4260)]]></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ity in physical education : resource kit (c:amaz:4259)]]></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alysis training (c:amaz:4254)]]></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vigating gender : a framework and a tool for participatory development (c:amaz:425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 van 10 september 1999 van de Vaste Commissie Arbeid van de Raad van de Gelijke Kansen voor Mannen en Vrouwen, met betrekking tot het ontwerp van koninklijk besluit 'betreffende de toelatingsvoorwaarden voor bepaalde betrekkingen in de buitendiensten van het Directoraat-generaal van de strafinrichtingen van het Ministerie van Justitie (c:amaz:940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sur l'analyse comparative de l'égalité des sexes (c:amaz:4251)]]></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dicting the impact of policy : gender-auditing as a means of assessing the probable impact of policy initiatives on women. Country report : Ireland (c:amaz:4243)]]></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dicting the impact of policy : gender-auditing as a means of assessing the probable impact of policy initiatives on women. Country report : United Kingdom (c:amaz:4241)]]></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roofing and the European Structural Funds : outline guidelines (c:amaz:4233)]]></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3Rs tools for gender equality in local government : on gender mainstreaming and the 3R method in Swedish municipalities (c:amaz:4229)]]></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in the state-sponsored sector : report on a survey of equal opportunities in the state-sponsored sector (c:amaz:4227)]]></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égalité des chances dans la gestion de la qualité totale selon le modèle EFQM (c:amaz:4215)]]></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société égalitaire (c:amaz:4172)]]></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des droits sociaux individuels (c:amaz:4171)]]></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verslag van de Commissie aan het Europees Parlement, de Raad, het Economisch en Sociaal Comité en het Comité van de Regio's over de tenuitvoerlegging van het communautaire actieprogramma op middellange termijn inzake gelijke kansen voor mannen en vrouwen (1996-2000) (c:amaz:416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 du 10 septembre 1999 de la Commission Permanente du Travail du Conseil de l'Egalité des Chances entre Hommes et Femmes, concernant le projet d'arrêté royal 'relatif aux conditions d'accès à certains emplois dans les services extérieurs de la Direction générale des établissements pénintentiaires du Ministère de la Justice (c:amaz:940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ire du programme 1999 : programme d'action communautaire à moyen terme pour l'égalité des chances entre les femmes et les hommes (1996-2000) (c:amaz:416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es gender inequality reduce growth and development ? : evidence from cross-country regressions (c:amaz:4157)]]></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ecting women and promoting equality in the labor market : theory and evidence (c:amaz:4155)]]></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girls and women : a public health priority (c:amaz:4150)]]></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Titanic vol kinderen (c:amaz:4092)]]></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berté, égalité, parité (c:amaz:4057)]]></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ransition (c:amaz:40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wnload URL : https://www.unicef-irc.org/publications/36-women-in-transition.html.]]></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ing in a gendered world : women's issues and identities (c:amaz:4044)]]></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 j'écris ton nom... : guide de l'aide à la féminisation des noms de métiers, titres, grades et fonctions (c:amaz:4043)]]></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femmes en politique après les élections du 13 juin 1999 : évaluation de l'application de la loi Smet-Tobback (c:amaz:404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aandacht voor de slachtoffers : jaarverslag 1998 / Centrum voor gelijkheid van kansen en voor racismebestrijding (c:amaz:9402)]]></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oerin tussen vrijheid en gebondenheid : resultaten van een sociologisch onderzoek (c:amaz:4039)]]></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en van de Minister van Justitie houdende het opsporings- en vervolgingsbeleid betreffende mensenhandel en kinderpornografie (c:amaz:403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betreffende de tewerkstelling van laaggeschoolde langdurig werkloze vrouwen in de buitenschoolse kinderopvang (c:amaz:4031)]]></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positieve actieplannen 2000 bij de Vlaamse overheid (c:amaz:403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werkingen en allochtone vrouwenverenigingen in Vlaanderen en Brussel : adressengids (c:amaz:4004)]]></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le travail à temps partiel (c:amaz:4002)]]></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cadrement supérieur de la fonction publique : vers l'égalité entre les hommes et les femmes : rapport au Ministre de la Fonction publique, de la Réforme de l'Etat et de la Décentralisation (c:amaz:3918)]]></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dans la vie politique : rapport de la commission pour la parité entre les femmes et les hommes dans la vie politique (c:amaz:3915)]]></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 au questionnnaire sur la mise en oeuvre de la recommandation du Conseil de l'Union Européenne du 2 décembre 1996 : Belgique [12 juin 1999] (c:amaz:3910)]]></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armoedecijfers volgens het decreet op het Sociaal Impulsfonds : geactualiseerde cijfers 1998 (c:amaz:390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esegregatie op de arbeidsmarkt in België (c:amaz:993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attention aux victimes : rapport annuel 1998 / Centre pour l'égalité des chances et la lutte contre le racisme (c:amaz:9401)]]></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emps partiel en France (c:amaz:3901)]]></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hommes : quelle égalité professionnelle ? : la mixité professionnelle pour plus d'égalité entre femmes et hommes (c:amaz:3900)]]></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paper women and health : contribution of the European Women's Lobby to the 43rd session of the CSW in New York (c:amaz:3896)]]></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tion by the European Women's Lobby on the occasion of the EU presidency conference on violence against women : Cologne, 29 March 1999 (c:amaz:3895)]]></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jdrage van de Nederlandstalige Vrouwenraad aan de NGO-rapportage voor de Europese regio (c:amaz:3890)]]></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sing gender-sensitive indicators : a reference manual for governments and other stakeholders (c:amaz:3888)]]></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development planning : a reference manual for governments and other stakeholders (c:amaz:38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Quick Guide is part of the Gender Management System (GMS) resource kit, a series of publications presenting GMS. GMS is an innovative system developed by the Commonwealth Secretariat for gender mainstreaming. The system is a comprehensive network of structures, mechanisms and processes for bringing a gender perspective to bear on all government policies, plans, programmes and projects. The kit consists of a handbook which presents the GMS in detail; sectoral guides to gender mainstreaming in specific sectors; and resource documents to assist the user in gender analysis, monitoring, evaluation and other aspects of gender mainstreaming. Each sectoral guide also has a corresponding Quick Guide a short, userfriendly publication presenting the essential points. It is designed for policymakers, planners, field staff and other government personnel involved in gender mainstreaming, as well as for academic users, NGOs, the private sector and others who have a stake in advancing gender equality and equity.]]></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ducation : a reference manual for governments and other stakeholders (c:amaz:3886)]]></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public service : a reference manual for governments and other stakeholders (c:amaz:3885)]]></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finance : a reference manual for governments and other stakeholders (c:amaz:388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6 van 10 december 1999 van de Raad van de Gelijke Kansen voor Mannen en Vrouwen voor een grotere deelname van vrouwen aan de overlegorganen van de ondernemingen naar aanleiding van de sociale verkiezingen in 2000 (c:amaz:9400)]]></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nagement system handbook (c:amaz:3882)]]></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ultatief protocol bij het verdrag voor de uitbanning van alle vormen van discriminatie van de vrouw (CEDAW-verdrag, 1979) (c:amaz:3874)]]></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king up Cairo, Copenhagen, Beijing +5 : reviews towards the 21st century : report of a conference (c:amaz:3872)]]></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eisjes/vrouwen en jongens/mannen in het onderwijs : beleidsplan (c:amaz:3871)]]></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arnings in the EU : 28 percent less than men's (c:amaz:3864)]]></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Parlement : uitslagen van de verkiezingen van 13 juni 1999 (c:amaz:3863)]]></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2000 seksualiteit relaties geboorteregeling (c:amaz:3860)]]></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 au questionnaire relatif aux suites données au programme d'action de Beijing [22 avril 1999] (c:amaz:3854)]]></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FQM excellentie model [cd-rom] (c:amaz:3853)]]></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rtility and family surveys in countries of the ECE region : standard country report : Spain (c:amaz:385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6 du 10 décembre 1999 du Conseil de l'Egalité des Chances entre Hommes et Femmes pour une participation renforcée des femmes au sein des organes du concertation des entreprises a l'occasion des élections sociales de 2000 (c:amaz:9399)]]></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ro-fem [cd-rom] (c:amaz:38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D rom bevat documenten en verwijzingen naar websites over mannelijkheid, geweld en gender.]]></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abortion policies 1999 (c:amaz:3846)]]></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health : mainstreaming the gender perspective into the health sector : report of the expert group meeting (28 September - 2 October 1998 ; Tunis) (c:amaz:384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onderzoek m.b.t. de oprichting van een steunpunt voor het allochtone vrouwenverenigingsleven in Vlaanderen en Brussel (c:amaz:3835)]]></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Vlaams Brabant en Brussel (c:amaz:3829)]]></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Limburg (c:amaz:382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 networking the networks : meeting (8-9 July 1999 ; Brussels) (c:amaz:3824)]]></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al leave arrangements in Europe : a catch 22 ? : paper prepared for the round table S.5 'Parental leave in Europe : research and policy issues' (1 September 1999 : The Hague) (c:amaz:3823)]]></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gelijke-kansenrapport : gelijke-kansenbeleid en universiteit : naar een mainstreaming-benadering (c:amaz:3821)]]></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lois de bioéthique : cinq ans après : étude adoptée par l'Assemblée générale du Conseil d'Etat le 25 novembre 1999 (c:amaz:381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Dienst Gelijke Kansen voor Mannen en Vrouwen : januari 1998 - juni 1999 (c:amaz:9398)]]></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nt qu'on a la santé : les déterminants socio-économiques et culturels de la santé dans les relations sociales entre les femmes et les hommes (c:amaz:3806)]]></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7 du 10 décembre 1999 du Conseil de l'Egalité des Chances entre Hommes et Femmes sur la participation équilibrée des hommes et des femmes dans la presse écrite en Belgique (c:amaz:3804)]]></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Gender mainstreaming : a step into the 21st century'  : presentation of gender mainstreaming projects : Athens, 16-18 September 1999 (c:amaz:3800)]]></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ring responsibility : women, society and abortion worldwide (c:amaz:3798)]]></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marktbegeleiding en hulpverlening : combineerbaar ? (c:amaz:3796)]]></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js Amazone 1999 voor vrouwen die dankzij een microkrediet hun eigen bedrijf hebben opgestart (c:amaz:3793)]]></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newsletter on the 'Knowhow Conference on the World of Women's Information' : special edition : January 1999 (c:amaz:3792)]]></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3790)]]></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8 (c:amaz:3783)]]></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9 (c:amaz:378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du Service de l'Egalité des Chances entre Femmes et Hommes : janvier 1998 - juin 1999 (c:amaz:9397)]]></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kante vrouwen : Brigitte Grouwels, Ria Van Den Heuvel, Kristien Van der Gucht, Janette Jongma (c:amaz:3777)]]></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oekomst is vrouwelijk : actieplan CVP-werkgroep 'Vrouw en maatschappij' : wetgevende verkiezingen 1999 (c:amaz:3776)]]></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verkenning belastingstelsel van de 21e eeuw (c:amaz:3773)]]></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vrouwen en volwaardig burgerschap : een feministische lezing : rechts- en arbeidsmarktpositie van allochtone vrouwen in België (c:amaz:3771)]]></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weet wie ik ben : educatieve map homoseksuele en lesbische vorming (c:amaz:3769)]]></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steuropas verkaufte Frauen : wege zur effektiven Bekämpfung des Menschenhandels (c:amaz:3765)]]></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dicting the impact of policy : gender-auditing as a means of assessing the probable impact of policy initiatives on women. Country report : Sweden (c:amaz:3764)]]></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en chiffres (c:amaz:3762)]]></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protocole facultatif révisé présenté par la Présidente sur la base des consultations officieuses tenues sur le texte composite figurant à l'annexe I du rapport de la Commission de la condition de la femme sur sa quarante-deuxième session (E/1998/27) (c:amaz:3761)]]></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Committee on the Elimination of Discrimination against Women : twentieth session (19 January-5 February 1999), twenty-first session (7-25 June 1999) (c:amaz:375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8 van 10 december 1999 van de Raad van de Gelijke Kansen voor Mannen en Vrouwen inzake het sociaal statuut van de meewerkende echtgenoot (c:amaz:9324)]]></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Assembly adopts protocol to women's rights convention providing recourse to victims of sex discrimination (c:amaz:3757)]]></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third session (1-12 March and 1 April 1999) (c:amaz:3756)]]></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als onderzoekslijn : verslag workshop (c:amaz:3753)]]></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protection in the European Union, Iceland and Norway (c:amaz:3752)]]></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carious employment and health-related outcomes in the European Union (c:amaz:3749)]]></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faam op straatnaam vrouwen maken naam (c:amaz:3744)]]></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e is a war crime : how to support the survivors : lessons from Bosnia - strategies for Kosovo : conference report (18-20 June 1999 ; Vienna) (c:amaz:3743)]]></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regering voor de Vlamingen (c:amaz:3741)]]></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 a gender-sensitive asylum policy in Europe : report of the conference (11-12 june 1998 ; Brussels) (c:amaz:3737)]]></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ng on equal terms ? : the gender dimensions of direct participation in organisational change : findings from the EPOC survey (c:amaz:373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8 du 10 décembre 1999 du Conseil de l'Egalité des Chances entre Hommes et Femmes relatif au statut social du conjoint-aidant (c:amaz:9323)]]></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arbeidsverhoudingen (c:amaz:3730)]]></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betreffende het voorontwerp van decreet houdende de invoering van een voordrachtprocedure met het oog op een evenwichtige vertegenwoordiging van mannen en vrouwen in de beheersorganen van Vlaamse Openbare Instellingen (c:amaz:3729)]]></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 hoor je de vissen ademen : over belaging en bedreiging van vrouwen door hun ex-partner en de beveiliging door het Aware-systeem (c:amaz:3728)]]></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om heeft een appelboom appelen ?' : vanzelfsprekendheden en contradicties in het beeld van maatschappelijk achtergestelde jongens over de verdeling van arbeid en zorg tussen mannen en vrouwen (c:amaz:3727)]]></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nformation services and networks : a global source book (c:amaz:3719)]]></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Balans : mainstreaming gender in personeelsmanagement (c:amaz:3713)]]></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trade unions in promoting gender equality and protecting vulnerable women workers : first report of the ILO-ICFTU survey : executive summary (c:amaz:3712)]]></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Vlaanderen : bijdrage Vlaamse administratie aan het regeerprogramma van de aantredende Vlaamse Regering (c:amaz:3711)]]></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ni, jij kiest!' : sensibiliseringscampagne 1999 verkiezingen van 13 juni 1999 : persconferentie (c:amaz:3710)]]></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het dagelijks bestuur van de Vlaamse Overlegcommissie Vrouwen over de invulling van het gelijke kansenbeleid van de Europese werkgelegenheidsrichtsnoeren 1999 (c:amaz:368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9 van 10 december 1999 van de Raad van Gelijke Kansen voor Mannen en Vrouwen betreffende de problematiek van de bejaarden (deel I : de 65-jarigen en ouder) (c:amaz:9322)]]></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 betreffende de verkiezingen voor het Europees Parlement : verkiezingen voor het EP - juni 1999 (c:amaz:3667)]]></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in European Research : the Fifth Framework Programme of the European Community for Research, Technological Development and Demonstration Activities 1998-2002 (c:amaz:3656)]]></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regenboog aan uitdagingen : aandachtspunten voor psychotherapie en hulpverlening aan lesbische vrouwen (c:amaz:3655)]]></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eratuurlijst IVde Wereldvrouwenconferentie (c:amaz:3649)]]></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st l'avenir (c:amaz:3641)]]></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action communautaire à moyen terme pour l'égalité des chances entre les femmes et les hommes (1996-2000) : résultats et enseignements obtenus par les projets : rapport sur les deux premières années (c:amaz:3640)]]></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ctieplatform van de Vierde Wereldvrouwenconferentie (Peking 1995) in praktijk in het Vlaams beleid en de NGO's : studiedag (c:amaz:3624)]]></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Actieplan in toepassing van het Actieplatform van Peking : opvolging van de resoluties van de Wereldvrouwenconferentie, Peking, 4 tot 14 september 1995 (c:amaz:3623)]]></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n est-il aujourd'hui de l'égalité des chances entre filles et garçons dans notre système éducatif? : avis n°65 : conseil du 5 mars 1999 (c:amaz:3570)]]></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es projets concernant la famille et les enfants cofinancés par la Commission Européenne de 1993 à 1997 (c:amaz:356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9 du 10 décembre 1999 du Conseil de l'Egalité des Chances entre Hommes et Femmes relatif à la problématique des personnes âgées (partie I : les 65 ans et plus) (c:amaz:9321)]]></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ut-on parler d'égalité des chances entre les femmes et les hommes : des femmes en témoignent (c:amaz:3536)]]></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motion de l'égalité des chances entre les femmes et les hommes en Belgique : les acteurs publics : les actions positives (c:amaz:353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femmes et hommes : aspects économiques (c:amaz:3534)]]></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fil des femmes reçues dans les services d'accompagnement vers l'emploi en Europe : enquête réalisée par le Réseau Européen d'Accompagnement 'Femmes vers l'Emploi' (c:amaz:3533)]]></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ompagnement des femmes vers l'emploi en Europe : quelles références communes? : charte du Réseau Européen 'Femmes vers l'Emploi' (c:amaz:3532)]]></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eau Européen d'Accompagnement 'Femmes vers l'Emploi' : guide 1999 (c:amaz:3531)]]></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1999 (c:amaz:3526)]]></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kansenbeleid : begroting 1999 : langzaam?, maar zeker! (c:amaz:3525)]]></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politiek, in beweging : een reflectie over de - bewegende - deelname van vrouwen aan het politieke leven : studievoormiddag (4 december 1998) (c:amaz:3524)]]></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bescherming van het gezin en het kind (c:amaz:35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rendre le travail des femmes pour le transformer (c:amaz:9320)]]></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e vrouwen (c:amaz:3480)]]></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dans la Constitution : audition publique du vendredi 29 janvier 1999 (c:amaz:3425)]]></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federaal werkgelegenheidsbeleid : evaluatierapport 1999 (c:amaz:3059)]]></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on equal pay and economic independence as a basis for gender equality : ministerial conference in Stockholm 2-4 Novemer 1999. [Annexes] (c:amaz:14289)]]></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on equal pay and economic independence as a basis for gender equality : ministerial conference in Stockholm 2-4 Novemer 1999. [Report] (c:amaz:14288)]]></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information kit (c:amaz:14184)]]></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EM (c:amaz:13724)]]></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u tissu socio-économique des communes de la Région de Bruxlles-Capitale : entreprise, emplois, chômage : communiqué de presse (c:amaz:12814)]]></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u tissu socio-économique des communes de la Région de Bruxlles-Capitale : entreprise, emplois, chômage (c:amaz:12812)]]></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secteur informel (c:amaz:1219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grégation sexuelle sur le marché du travail en Belgique (c:amaz:993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ng gender in ergonomic analysis : strategies for transforming women's work (c:amaz:9319)]]></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informal sector (c:amaz:12194)]]></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3/117) (c:amaz:12159)]]></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3/117) (c:amaz:12158)]]></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8 / Commissie Vrouwen en Ontwikkeling (c:amaz:12045)]]></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annuel 1998 / Commission Femmes et Développement (c:amaz:12044)]]></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azone op kruissnelheid : verslag over de werking 1998 / Amazone (c:amaz:12011)]]></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azone en vitesse de croisière : rapport d'activité 1998 / Amazone (c:amaz:12010)]]></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Communication from the Commission on violence against children, young persons and women and the Amended Proposal for a European Parliament and Council Decision adopting a programme of Community action (the Daphne Programme) (2000 - 2004) on measures aimed to prevent violence against children, young persons and women (c:amaz:11911)]]></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world population 1999 : six billion, a time for choices (c:amaz:11466)]]></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over de tenuitvoerlegging van Richtlijn 92/85/EEG van de Raad van 19 oktober 1992 inzake de tenuitvoerlegging van maatregelen ter bevordering van de verbetering van de veiligheid en de gezondheid op het werk van werkneemsters tijdens de zwangerschap, na de bevalling en tijdens de lactatie (COM(1999)100 def.) (c:amaz:114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sur le lieu de travail dans l'Union Européenne (c:amaz:9271)]]></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owerment in actie : zwarte, migranten- en vluchtelingenvrouwen op weg naar 2000 (c:amaz:10999)]]></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owerment in action : black, migrant and refugee women on their way to 2000 (c:amaz:10998)]]></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conomy in the ECE region (c:amaz:10945)]]></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c:amaz:10943)]]></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eparatory meeting on the 2000 Review of implementation of the Beijing Platform of Action, 19-21 January 2000 : provisional agenda (E/ECE/RW.2/2000/1) (c:amaz:10936)]]></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 de la Commission Permanente du Travail du Conseil de l'Egalité des Chances entre Hommes et Femmes, relatif au projet d'arrêté du Gouvernement flamand modifiant l'arrêté du 8 juin 1999 abrogeant l'arrêté royal du 9 novembre 1984 relatif aux conditions d'accès à certains emplois dans les établissements d'observation et d'éducation surveillée de l'Etat (c:amaz:10633)]]></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à l'égard des femmes : recueil des textes principaux du Conseil de l'Europe depuis 1995 (c:amaz:10622)]]></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 compilation of the main texts of the Council of Europe since 1995 (c:amaz:10621)]]></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e NGO-rapportage Beijing +5 (c:amaz:10502)]]></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ijing +5 NGO-report of the Netherlands (c:amaz:1050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t the workplace in the European Union (c:amaz:9269)]]></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1008(1985) relative à la place des femmes dans la vie politique (c:amaz:10408)]]></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1008(1985) on women in politics (c:amaz:10407)]]></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ésentation partitaire dans la vie politique : recommandation 1413(1999) (c:amaz:10406)]]></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epresentation in political life : recommendation 1413(1999) (c:amaz:10405)]]></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68(1999) sur la participation des femmes à la vie politique dans les régions européennes (c:amaz:10404)]]></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68(1999) on women's participation in political life in the regions of Europe (c:amaz:10403)]]></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s et organismes chargés de l'égalité femmes-hommes (c:amaz:10295)]]></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s and bodies responsible for equality between women and men (c:amaz:10294)]]></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se guide to guarantee equal pay (c:amaz:10093)]]></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ystèmes électoraux d'Europe : appréciation de leur incidence sur la représentation des femmes (c:amaz:1008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gericht personeelsbeleid in de overheidssector : naar meer gelijke kansen voor mannen en vrouwen (c:amaz:9268)]]></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veloppement des théories sur les droits de la femme et le féminisme en Europe (c:amaz:10027)]]></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ment of theories on women's rights and feminism in Europe (c:amaz:10026)]]></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és/conventions concernant les droits des femmes (c:amaz:10023)]]></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eaties and conventions on women's rights (c:amaz:1002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s femmes : recueil de textes normatifs internationaux (c:amaz:926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of women : a collection of international and regional normative instruments (c:amaz:926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 in Europa 1999 : banen in Europa : vertrouwen te midden van onzekerheid (c:amaz:925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9 : l'emploi en Europe : confiance teintée d'incertitude (c:amaz:925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9 : jobs in Europe : confidence amidst uncertainty (c:amaz:924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 nationaal actieplan voor de opvolging van het actieprogramma van de vierde wereldvrouwenconferentie van Peking [februari 1999] (c:amaz:924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à la vie politique : bilan de l'évolution au sein des parlements nationaux, des parties politiques, des gouvernements et de l'Union Interparlementaire, cinq ans après la Quatrième Conférence Mondiale sur les Femmes (c:amaz:987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belge du suivi du programme d'action défini à l'issue de la quatrième conférence mondiale sur les femmes à Pékin [février 1999] (c:amaz:924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des femmes à la prise de décision dans le pouvoir judiciaire dans l'Union Européenne (c:amaz:92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decision-making in the judiciary in the European Union (c:amaz:924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gelijke behandeling van vrouwen en mannen in de Europese Unie : tweede uitgave (c:amaz:923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dans l'Union européenne : deuxième édition (c:amaz:923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equal treatment for women and men in the European Union : second edition (c:amaz:923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iliation de la vie professionnelle et familiale et qualité des services de soins : rapport sur les recherches existant dans l'Union européenne (c:amaz:923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nciliation of work and family life for men and women and the quality of care services : report on existing research in the European Union (c:amaz:923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antir le libre choix en matière de procréation, de sexualité et de modes de vie en Europe : tendances et évolutions : actes, Forum international (Tallin ; 27-29 novembre 1997) (c:amaz:923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aranteeing freedom of choice in matters of reproduction, sexuality and lifestyles in Europe : trends and developments : proceedings, International forum (Tallin ; 27-29 November 1997) (c:amaz:922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women in political life : an assessment of developments in national parliaments, political parties, governments and the Inter-Parliamentary Union, five years after the Fourth World Conference on Women (c:amaz:987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rchez la femme : een wandeling door de geschiedenis van de vrouw in Brussel (c:amaz:922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1998 / Europese Commissie. Directoraat-Generaal Werkgelegenheid, Industriële Betrekkingen en Sociale zaken (c:amaz:922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et les hommes dans l'Union européenne : rapport annuel 1998 / Commission européenne. Direction générale Emploi, Relations Industriëlles et Affaires Sociales (c:amaz:922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annual report 1998 / European commission. Directorate-General for Employment, Industrial Relations and Social Affairs (c:amaz:922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wijzer gelijke-kansen : overzicht van wetgeving inzake gelijke kansen voor mannen en vrouwen (c:amaz:922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l'égalité : recueil de législation en matière d'égalité des chances entre hommes et femmes (c:amaz:922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3 : Innovative agreements : an analysis (c:amaz:921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eren in mens en werk : Belgisch actieplan 1999 in het kader van de Europese richtsnoeren voor de werkgelegenheid (c:amaz:919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ir dans la personne et emploi : plan d'action Belge 1999 établi dans le cadre des lignes directrices européennes pour l'emploi (c:amaz:919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4 : Explication du processus (c:amaz:91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ertegenwoordiging van vrouwen in regionale parlementen en gemeenteraden in de Europese Unie (c:amaz:9866)]]></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c:amaz:907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5 van 12 maart 1999 van de Raad van de Gelijke Kansen voor Mannen en Vrouwen met betrekking tot vrouwen en veroordelingen (c:amaz:906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5 du 12 mars 1999 du Conseil de l'Egalité des Chances entre Hommes et Femmes concernant les femmes et les comdamnations (c:amaz:906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4 van 12 maart 1999 van de Raad van de Gelijke Kansen voor Mannen en Vrouwen betreffende de adel (c:amaz:906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4 du 12 mars 1999 du Conseil de l'Egalité des Chances entre Hommes et Femmes concernant la noblesse (c:amaz:906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3 van 12 maart 1999 van de Raad van de Gelijke Kansen over gelijk loon voor werk van gelijke waarde en functiewaardering (c:amaz:905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3 du 12 mars 1999 du Conseil pour l'Egalité des Chances concernant le principe d'un salaire égal pour un travail de valeur égale et l'évaluation des fonctions (c:amaz:905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2 van 12 maart 1999 van de Raad van de Gelijke Kansen van Mannen en Vrouwen over de vervanging van een loopbaanonderbreking (c:amaz:905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2 du 12 mars 1999 du Conseil de l'Egalité des Chances entre Hommes et Femmes relatif au remplacement en cas d'interruption de carrière (c:amaz:905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1 van 12 maart 1999 van de Raad van de Gelijke Kansen voor Mannen en Vrouwen omtrent ouderschapsverlof (c:amaz:905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femmes dans les parlements régionaux et locaux et dans les assemblées régionales et locales dans l'Union Européenne (c:amaz:986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1 du 12 mars 1999 du Conseil de l'Egalité des Chances entre Hommes et Femmes relatif au congé parental (c:amaz:905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verslag 1997-1998 : verslag aan het Parlement vanwege de Staatssecretaris voor Ontwikkelingssamenwerking in opvolging van de wet van 6 maart 1996 tot controle op de toepassing van de resoluties van de Wereldvrouwenconferentie die van 4 tot 14 september 1995 in Peking heeft plaatsgehad (c:amaz:904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1997-1998 sur l'égalité entre hommes et femmes : rapport au Parlement par le Sécretaire d'Etat à la Coopération au Développement conformément à la Loi du 6 mars 1996 visant au contrôle de l'application des résolutions de la Conférence Mondiale des Femmes qui s'est déroulée du 4 au 14 septembre 1995 à Pékin (c:amaz:904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sciences : actes du colloque (28-29 avril 1998 ; Bruxelles) (c:amaz:903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 proceedings of the conference (28-29 April 1998 ; Brussels) (c:amaz:9037)]]></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van goede praktijk voor positieve acties (c:amaz:897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bonne pratique : actions positives (c:amaz:897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 en stuurgetallen : instrument voor een evenredige vertegenwoordiging van mannen en vrouwen in de federale ministeries : syntheserapport (c:amaz:897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eurs et objectifs chiffrés : instrument pour une représentation proportionnelle des hommes et des femmes dans les ministères fédéraux : rapport de synthèse (c:amaz:8969)]]></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 en stuurgetallen : instrument voor een evenredige vertegenwoordiging van mannen en vrouwen in de federale ministeries : bijlagen (c:amaz:896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portion of women members in regional and local parliaments and assemblies in the EU (c:amaz:986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eurs et objectifs chiffrés : instrument pour une représentation proportionelle des hommes et des femmes dans les ministères fédéraux : annexes au rapport (c:amaz:896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 en stuurgetallen : instrument voor een evenredige vertegenwoordiging van mannen en vrouwen in de federale ministeries : eindrapport (c:amaz:896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eurs et objectifs chiffrés : instrument pour une représentation proportionnelle des hommes et des femmes dans les ministères fédéraux : rapport (c:amaz:896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a voor vrouwen, vrouwen voor Europa : Europese verkiezingen 1999 (c:amaz:896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Europe pour les femmes, des femmes pour l'Europe : élections européennes 1999 (c:amaz:8959)]]></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Commissie : gelijke kansen voor vrouwen en mannen in de Europese Unie : 1998 (c:amaz:895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de la Commission : l'égalité des chances pour les femmes et les hommes dans l'Union Européenne : 1998 (c:amaz:8957)]]></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 communautaire wet- en regelgeving (c:amaz:895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ntre les femmes et les hommes : textes communautaires (c:amaz:8955)]]></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 European Community acts (c:amaz:895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rès Amsterdam : l'Union Européenne et l'orientation sexuelle : guide (c:amaz:960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p hen de stilte breken : hulp aan slachtoffers van fysiek en seksueel geweld : een brochure voor artsen (c:amaz:890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idez-les à rompre le silence : l'aide aux victimes de violence physique et sexuelle : une brochure pour les médecins (c:amaz:8899)]]></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in beweging : verslag van de studiedag van 11 juni 1998 (c:amaz:8868)]]></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en mouvement : actes du colloque du 11 juin 1998 (c:amaz:886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447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wer-training! : een gids voor vrouwen (c:amaz:886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447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pouvoir : mode d'emploi (c:amaz:886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 de la femme dans les médias : rapport sur les recherches existant dans l'Union Européenne (c:amaz:884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s of women in the media : report on existing research in the European Union (c:amaz:884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European Social Charter : study compiled on the basis of the case law of the Committee of Independent Experts (c:amaz:8799)]]></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travail : rapport sur les recherches existant dans l'Union Européenne (c:amaz:8700)]]></a:t>
            </a:r>
          </a:p>
        </p:txBody>
      </p:sp>
    </p:spTree>
  </p:cSld>
  <p:clrMapOvr>
    <a:masterClrMapping/>
  </p:clrMapOvr>
</p:sld>
</file>

<file path=ppt/theme/theme1.xml><?xml version="1.0" encoding="utf-8"?>
<a:theme xmlns:a="http://schemas.openxmlformats.org/drawingml/2006/main" name="Theme44">
  <a:themeElements>
    <a:clrScheme name="Theme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333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2024-05-03T01:43:56Z</dcterms:created>
  <dcterms:modified xsi:type="dcterms:W3CDTF">2024-05-03T01:43:56Z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