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6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ffre de travail et répartition des activités domestiques et parentales au sein du couple : une comparaison entre la France et la Suède (c:amaz:585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2024-05-20T10:21:05Z</dcterms:created>
  <dcterms:modified xsi:type="dcterms:W3CDTF">2024-05-20T10:21:05Z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