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presProps" Target="presProps.xml"/>
  <Relationship Id="rId40" Type="http://schemas.openxmlformats.org/officeDocument/2006/relationships/viewProps" Target="viewProps.xml"/>
  <Relationship Id="rId4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404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g het ! (c:amaz:1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een handleiding bij de videofilm 'Zeg het !', een project van de v.z.w. Jaycees Antwerpen ter bestrijding van kindermishande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activités 1988 / Canton de Genève. Bureau de l'Egalité des Droits entre Homme et Femme (c:amaz:696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ct : set sexuele agressie (c:amaz:36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mière aide à apporter en cas d'abus sexuel intrafamilial d'enfants : dossier d'information (c:amaz:982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gewenst sexueel gedrag op de werkplaats : juridische actiemiddelen (arbeidsrecht) (c:amaz:80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tudie onderzoekt de in 1988 bestaande juridische mogelijkheden en hiaten betreffende seksueel geweld op de arbeidsplaa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télévision en Europe (c:amaz:957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haute fonction publique : structures et lignes de conduite : document de travail (c:amaz:7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griculture (c:amaz:957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confrontées à la violence physique et sexuelle : prédominance et conséquences (c:amaz:850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1987-1988 / Vrouwenstudies (c:amaz:679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traditioneel meisjesonderwijs in crisis : een onderzoek naar de relatie tussen onderwijsaanbod in technisch- en beroepssecundair onderwijs en studiekeuze van meisjes, in Limburg (c:amaz:35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work and family composition : a comparison of the countries of the European Economic Community : final report (c:amaz:879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cèlement sexuel sur les lieux de travail : les moyens d'action juridiques (droit du travail) (c:amaz:80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tudie onderzoekt de in 1988 bestaande juridische mogelijkheden en hiaten betreffende seksueel geweld op de arbeidsplaa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leiding voor positieve actie (c:amaz:357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pratique des actions positives dans les entreprises (c:amaz:420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 des enfants et égalité des chances : rapport consolidé à l'intention de la Commission des Communautés européennes (c:amaz:686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d'Europe : miroir de l'évolution des droits des Européennes (1977-1987) (c:amaz:957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rvaringen van vrouwen met fysiek en seksueel geweld : prevalentie en gevolgen (c:amaz:850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between men and women in Sweden : government policy to the mid-nineties : summary of Government Bill 1987/88:105 (c:amaz:688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rste hulpverlening bij seksueel misbruik van kinderen in het gezin : informatiedossier (c:amaz:982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in de landbouw (c:amaz:9576)]]></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élimination de toutes les formes de discrimination à l'égard des femmes (c:amaz:847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o cares for Europe's children? : the short report of the European Childcare Network (c:amaz:878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dcare and equality of opportunity : consolidated report to the European Commission (c:amaz:5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totale weergave van de kinderopvangmogelijkheden binnen de 12 EG-Lid-Staten met de link naar de werkgelegenheid voor ouders. De focus wordt gelegd op de gelijkheid van kansen op de arbeidsmarkt voor zowel mannen als vrouwen door de voorzieningen op het vlak van de kinderopva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48 du 18 novembre 1988 de la Commission du Travail des Femmes relatif au genre des dénominations des professions et fonctions (c:amaz:838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alyse de la situation de cadres de direction feminins dans les secteurs des nouvelles technologies (c:amaz:700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48 van 18 november 1988 van de Commissie Vrouwenarbeid, betreffende het geslacht van beroepen- en functienamen (c:amaz:838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verslag XIII - juli 1987 - juni 1988 / Ministerie van Tewerkstelling en Arbeid. Commissie Vrouwenarbeid (c:amaz:678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é féminine et composition des familles : comparaison entre pays de la Communauté économique européenne : rapport final (c:amaz:879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dacht voor een gelijkwaardige stimulering van meisjes en jongens in het onderwijs (c:amaz:409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ere do women figure? (c:amaz:70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p de arbeidsmarkt : Nederlandse situatie in de jaren tachtig en negentig (c:amaz:797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televisie in Europa (c:amaz:957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métier qui n'est pas pour les filles, ça reste à inventer : campagne d'information sur les choix d'études des filles : dossier pédagogique (c:amaz:339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ymposium sur 'la voix des femmes dans le dialogue Nord-Sud : stratégies pour l'interdépendance et la solidarité' (c:amaz:343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activités, juin 86 - juin 88 / ONEm. Réseau Egalité (c:amaz:5202)]]></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2024-05-18T09:22:46Z</dcterms:created>
  <dcterms:modified xsi:type="dcterms:W3CDTF">2024-05-18T09:22:46Z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