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314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2541_ca_object_representations_media_348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5529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Geneva Conventions of 12 August 1949 (c:amaz:12176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2024-05-19T10:39:08Z</dcterms:created>
  <dcterms:modified xsi:type="dcterms:W3CDTF">2024-05-19T10:39:08Z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