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presProps" Target="presProps.xml"/>
  <Relationship Id="rId37" Type="http://schemas.openxmlformats.org/officeDocument/2006/relationships/viewProps" Target="viewProps.xml"/>
  <Relationship Id="rId3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411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 juli 1974 : Wet tot wijziging van de artikelen 221, 373 en 389 van het Burgerlijk Wetboek en tot opheffing van artikel 374 van hetzelfde Wetboek (c:amaz:369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du Comité Economique et Social sur la 'Proposition de règlement du Conseil relatif à la compétence, la reconnaissance et l'exécution des décisions en matière matrimoniale et de responsabilité parentale des enfants communs (COM(1999) 220 final - 99/0110 CNS) (c:amaz:941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rts en de kinderen van niet-samenlevende ouders en de gewijzigde wetgeving terzake (c:amaz:292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d'Algérie : société, famille et citoyenneté (c:amaz:445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wijzigd voorstel voor een verordening van de Raad betreffende de bevoegdheid en de erkenning en tenuitvoerlegging van beslissingen in huwelijkszaken en inzake de ouderlijke verantwoordelijkheid voor gemeenschappelijke kinderen (c:amaz:400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zag, omgang en informatie (c:amaz:427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juridisch gezag van vrouwen over hun minderjarige kinderen in historisch perspectief (c:amaz:21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brengen de auteurs de ontwikkeling van het juridisch gezag en de feitelijke zeggenschap van de vrouw over haar minderjarige kinderen in kaart tegen de achtergrond van de huwelijkswetgeving in het algemeen en de echtscheidingswetgeving in het bijzonder. Het vertrekpunt is het 'oud Hollandse' recht. Vervolgens wordt de juridische positie van de vrouw in de Franse tijd en in het (Verenigd) Koninkrijk der Nederlanden beschreven. Tenslotte wordt de status van de vrouw ten aanzien van gezag en zeggenschap over de kinderen tijdens en na het huwelijk in de twintigste eeuw belicht. Bedoeling van dit laatste is na te gaan in hoeverre de recente (Nederlandse) regelgeving de gelijkheid tussen vaders en moeders ten goede komt. Want had de (Nederlandse) wetgeving van het begin van de 20ste eeuw geen nieuwe ongelijkheid nl. niet meer deze tussen man en vrouw, maar deze tussen verzorgende en niet-verzorgende ouder, teweeg gebrach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ridische aspecten van homoseksueel ouderschap : het recht om lief te hebben (c:amaz:380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en je recht van toezicht op je kind : een innovatie van de wet Beaufays (c:amaz:226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en mogen niet bij lesbische moeder wonen (c:amaz:26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haal van een moeder die te Antwerpen in hoger beroep uit de ouderlijke macht ontzet werd omdat ze lesbisch i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torité parentale conjointe : la vie du droit (c:amaz:205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van Jehanne Sosson becommentarieert de recente wet op het co-ouderschap. Volgens deze wet behouden beide ouders het ouderlijk gezag over hun kinderen ook al zijn de familiale taken en verplichtingen niet gelijk verdeeld, ook al wonen de partners sa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0 août 1998 : Loi portant assentiment à la Convention sur les aspects civils de l'enlèvement international d'enfants, faite à la Haye le 25 octobre 1980, abrogeant les articles 2 et 3 de la loi du 1er août 1985 portant approbation de la Convention européenne sur la reconnaissance et l'exécution des décisions en matière de garde des enfants et le rétablissement de la garde des enfants, faite à Luxembourg le 20 mai 1980 et modifiant le Code judiciaire (c:amaz:935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inion of the Economic and Social Committee on the Proposal for a Council Regulation on jurisdiction and the recognition and enforcement of judgments in matrimonial matters and in matters of parental responsibility for joint children (COM(1999) 220 final - 99/110 (CNS)) (c:amaz:941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e loi abrogeant la déclaration d'abandon et le transfert de l'autorité parentale (c:amaz:903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e loi complétant l'article 75 du Code civil (c:amaz:962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modifiant l'article 369bis du Code pénal relatif à l'enlèvement d'enfants (c:amaz:928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èglement (CE) n° 1347/2000 du Conseil du 29 mai 2000 relatif à la compétence, la reconnaissance et l'exécution des décisions en matière matrimoniale et en matière de responsabilité parentale des enfants communs (c:amaz:980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èglement (CE) n° 2201/2003 du Conseil du 27 novembre 2003 relatif à la compétence, la reconnaissance et l'exécution des décisions en matière matrimoniale et en matière de responsabilité parentale abrogeant le règlement (CE) n° 1347/2000 (c:amaz:1075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a proposition de règlement du Conseil relatif à la compétence, la reconnaissance et l'exécution des décisions en matière matrimoniale et de responsabilité parentale des enfants communs (COM(1999)220 - C5-0045/1999 - 1999/0110(CNS)) (c:amaz:979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ool en echtscheiding : de problematiek (c:amaz:237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ool en echtscheiding : deel 1 (c:amaz:226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eerslag van de mondelinge uiteenzetting van Norbert De Bruyne over de ministeriële omzendbrief van 13 september 1990 over het informeren aan beide ouders van de schoolresultaten van het kind. Eerst geeft hij een inhoudelijke analyse van deze omzendbrief. Vervolgens geeft men enkele praktische tips over hoe ouders die niet meer samenleven de informatie van de schoolresultaten van hun kind kunnen bekome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voorstel voor een verordening van de Raad betreffende de bevoegdheid en de erkenning en tenuitvoerlegging van beslissingen in huwelijkszaken en inzake de ouderlijke verantwoordelijkheid voor gemeenschappelijke kinderen (COM(1999)220 - C5-0045/1999 - 1999/0110(CNS)) (c:amaz:979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0 augustus 1998 : Wet houdende instemming met het Verdrag betreffende de burgerrechtelijke aspecten van internationale ontvoering van kinderen, opgemaakt te 's Gravenhagee op 25 oktober 1980, tot opheffing van de artikelen 2 en 3 van de wet van 1 augustus 1985 houdende goedkeuring van het Europees Verdrag betreffende de erkenning en de tenuitvoerlegging van beslissingen over het gezag over kinderen en betreffende het herstel van het gezag over kinderen, opgemaakt te Luxemburg op 20 mei 1980, alsook tot wijziging van het Gerechtelijk Wetboek (c:amaz:935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oor een verordening van de Raad betreffende de bevoegdheid en de erkenning en tenuitvoerlegging van beslissingen in huwelijkszaken en inzake de ouderlijke verantwoordelijkheid voor gemeenschappelijke kinderen (door de Commissie ingediend) (c:amaz:384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ontwerp tot aanvulling van artikel 75 van het Burgerlijk Wetboek (c:amaz:962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ontwerp tot afschaffing van de verlatenverklaring en van de overdracht van het ouderlijk gezag (c:amaz:903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tot wijziging van artikel 369bis van het Strafwetboek betreffende de ontvoering van kinderen (c:amaz:929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3 april 1995 : Wet betreffende de gezamelijke uitoefening van het ouderlijk gezag (c:amaz:829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3 avril 1995 : Loi relative à l'exercice conjoint de l'autorité parentale (c:amaz:829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7 mai 1999 : Loi abrogeant la déclaration d'abandon et le transfert de l'autorité parentale (c:amaz:919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7 mei 1999 : Wet tot afschaffing van de verlatenverklaring en van de overdracht van het ouderlijk gezag (c:amaz:919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van het Economisch en Sociaal Comité over het 'Voorstel voor een verordening van de Raad betreffende de bevoegdheid en de erkenning en tenuitvoerlegging van beslissingen in huwelijkszaken en inzake de ouderlijke verantwoordelijkheid voor gemeenschappelijke kinderen' (doc. COM(1999)220 def. - 99/0110 (CNS)) (c:amaz:941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tikel 375 bis BW, de theorie en de praktijk (c:amaz:3197)]]></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2024-05-19T13:21:33Z</dcterms:created>
  <dcterms:modified xsi:type="dcterms:W3CDTF">2024-05-19T13:21:33Z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