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0481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cism and sexism in black women's lives (c:amaz:695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drag en protocol betreffende de status van vluchtelingen (c:amaz:112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omvat de uiteenzetting van de algemene vergadering van de Verenigde Naties van 14 december 1950 te Genève waarbij een conferentie van gevolmachtigden bijeengeroepen werd teneinde de opstelling te voltooien en tot ondertekening over te gaan van het Verdrag en een protocol betreffende de vluchtelingen en staatloze personen. De tekst van het verdrag en het protocol zijn aan dit document toegevoegd.]]></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2024-05-18T11:31:23Z</dcterms:created>
  <dcterms:modified xsi:type="dcterms:W3CDTF">2024-05-18T11:31:23Z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