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586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vention on the Political Rights of Women entry into force 7 July 1954, in accordance with article VI (c:amaz:371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2024-05-18T14:25:34Z</dcterms:created>
  <dcterms:modified xsi:type="dcterms:W3CDTF">2024-05-18T14:25:34Z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