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824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ken vrouwen in de 21ste eeuw het verschil in de politiek ? : jongeren schrijven erover... (c:amaz:320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errogating postfeminism : gender and the politics of popular culture (c:amaz:791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2024-05-20T00:49:45Z</dcterms:created>
  <dcterms:modified xsi:type="dcterms:W3CDTF">2024-05-20T00:49:45Z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