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5171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unicación e xénero [cd-rom] :  actas do Foro Internacional, 9 de Octubro ao 25 de Novembro de 2006 (c:amaz:6026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ómo elaborar y seleccionar materiales coeducativos (c:amaz:4806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aderno para la elaboración de planes municipales de acción positiva (c:amaz:480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banismo y género : una visión necesaria para todos (c:amaz:5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main goal of the book is to foster the awareness on urbanism and gender issues, in order to promote a new urbanism wich integrate the values of a more equalitarian and fair society. Contains: by Isabel Velázquez; by Isabel Segura Soriano; by Daphne Spain; by Anna Bofill Levi; by Emmy Galama-Rommerts; by Carme Miralles-Guasch; by Jeff Turner and Margaret Grieco; by María-Ángeles Durán; by Liisa Horelli; by Marta Román Rivas; by Monika Jaeckel and Marieke van Geldermalsen; by Teresa del Valle; by Anne Michaud; e by Carlos Hernández-Pezzi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formes de impacto de género : guía de applicación prática, para la elaboración de informes de impacto de género de las disposiciones normativas que elabore el gobierno, de acuerdo a la ley 30/2003 (c:amaz:5870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dad de igualdad y género (c:amaz:4549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a de buenas prácticas para conciliar la vida familiar y profesional (c:amaz:5629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tudio sobre la aplicación del mainstreaming en programas sociales en la ciudad de A Coruña (c:amaz:4805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alogo de publicaciones 1998 (c:amaz:3305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strumentos para la elaboración del proyecto educativo y curricular de centro (c:amaz:4808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a para la elaboración del modelo coeducativo de centro (c:amaz: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2024-05-23T21:48:03Z</dcterms:created>
  <dcterms:modified xsi:type="dcterms:W3CDTF">2024-05-23T21:48:03Z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