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presProps" Target="presProps.xml"/>
  <Relationship Id="rId39" Type="http://schemas.openxmlformats.org/officeDocument/2006/relationships/viewProps" Target="viewProps.xml"/>
  <Relationship Id="rId4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1713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jlpalen in de vrouwenrechten: naar gelijkheid V/M. (c:amaz:1406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citoyenneté politique des femmes (c:amaz:354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ek is vrouwelijk (zoek het maar op in van Dale) : draaiboek viering 50 jaar vrouwenstemrecht in de gemeentelijke vrouw en maatschappij-afdelingen (c:amaz:33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ken vrouwen in de 21ste eeuw het verschil in de politiek ? : jongeren schrijven erover... (c:amaz:32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0 jaar vrouwenstemrecht : na 50 jaar vrouwenstemrecht, nu ook reële medebeslissingsmacht voor vrouwen in Vlaanderen (c:amaz:308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van minister M. Smet naar aanleiding van 50 jaar vrouwenstemrecht (c:amaz:325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een stem : een tentoonstelling over vrouw en kiesrecht 1789-1948 (c:amaz:829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femme, une voix : une exposition sur la citoyenneté des femmes en Belgique 1789-1948 (c:amaz:829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es parlements 1945-1995 : étude statistique mondiale (c:amaz:870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parliaments 1945-1995 : a world statistical survey (c:amaz:870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ien vrouwen in de politiek : de gemeenteraadsverkiezingen van 1921 (c:amaz:8716)]]></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quotas and politics (c:amaz:5872)]]></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y Drude Dahlerup  by Carol Bacchi  by Lenita Freidenvall, Drude Dahlerup and Hege Skjeie by Clara Araújo and Ana Isabel García  by Aili Tripp, Dior Konate and Colleen Lowe-Morna by Milica G. Antic and Sonja Lokar  by Gihan Abou-Zeid with the assistance of Dina Obied by Mona Lena Krook, Joni Lovenduski and Judith Squires  by Shirin M. Rai, Farzana Bari, Nazmunnessa Mahtab and Bidyut Mohanty  by Julie Ballington and Drude Dahlerup  by Cecilia Bylesjö and Francisia SSE Seda  by Kareen Jabre  by Richard E. Matland  by Drude Dahlerup.]]></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x femmes en politique : les élections communales de 1921 (c:amaz:871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8 mei 1948 : Regentbesluit tot regeling van de eerste herziening der kiezerslijsten waarop de vrouwen als stemgerechtigden voor het Parlement zijn opgenomen (c:amaz:969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8 mai 1948 : Arrêté du Régent organisant la première revision des listes électorales suivant l'admission des femmes à l'électorat général (c:amaz:969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maart 1949 : Wet betreffende het kiesrecht van de vrouw van vreemde afkomst die door huwelijk Belg is geworden (c:amaz:969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4 mars 1949 : Loi relative à l'électorat de la femme d'origine étrangère devenue Belge par mariage (c:amaz:968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2 november 1997 : Koninklijk besluit betreffende de subsidieregeling van projecten inzake 50 jaar vrouwenstemrecht (c:amaz:9183)]]></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2 novembre 1997 : Arrêté royal relatif au régime de subvention pour des projets concernant les 50 ans du droit de vote des femmes (c:amaz:918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 maart 1948 : Wet waarbij stemrecht voor de Wetgevende Kamers aan de vrouwen wordt verleend (c:amaz:911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7 mars 1948 : Loi attribuant le droit de vote aux femmes pour les Chambres législatives (c:amaz:911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60 jaar vrouwenkiesrecht (c:amaz:77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vote des Français (c:amaz:556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1.Éditorial 2. L'abstention : participation, représentativité, légitimité (Françoise Subileau) 3. 1945-2002 : le vote des femmes d'un siècle à l'autre (Janine Mossuz- Lavau) 4. Le vote des jeunes (Anne Muxel) 5. Le vote ouvrier (René Mouriaux) 6. Le vote des cadres (Claude Dargent) 7. La politique agricole commune après le Sommet de Bruxelles (Yves Petit) 8. Pour le droit de vote des étrangers aux élections locales (Catherine Wihtol de Wenden) 9. Contre le vote des étrangers aux élections locales (Robert del Picchia) 10. L'évolution des droits des victimes : de la reconnaissance formelle ... à l'application concrète (Robert Cario)' La documentation française. La documentation française : catalogue, [En ligne]. http://www.ladocumentationfrancaise.fr/catalogue/3303332602872/index.shtml (Page consultée le 16 mars 2006)]]></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0 jaar vrouwenstemrecht : geen viering maar een onvoltooid bewustzijnsproces (c:amaz:3289)]]></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50 jaar vrouwenstemrecht : het verhaal van politiek eigenbelang tot participatie van vrouwen in het democratisch proces is niet af (c:amaz:328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libres et citoyennes (c:amaz:324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oor stemrecht : '1948 : vrouwenstemrecht ! 1998 : migrantenstemrecht ?' (c:amaz:309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vrouw, een stem : het zwakke geslacht is niet geschikt voor politiek (c:amaz:240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ik op wat er tijdens de tentoonstelling 'Een vrouw, een stem', die van januari tot maart 1995 liep in het Archiefcentrum van 'De Amazone' te Brusssel te zien wa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gerije = Algerie (c:amaz:1372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STEM (c:amaz:1372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politiek in België (c:amaz:884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politique en Belgique (c:amaz:884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sidiegids voor projecten inzake 50 jaar vrouwenstemrecht (c:amaz:844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des subventions relatif aux 50 ans du droit de vote des femmes : 1948-1998 (c:amaz:844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stemrecht : 1948-1998 (c:amaz:4219)]]></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2024-05-08T07:58:26Z</dcterms:created>
  <dcterms:modified xsi:type="dcterms:W3CDTF">2024-05-08T07:58:26Z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