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presProps" Target="presProps.xml"/>
  <Relationship Id="rId248" Type="http://schemas.openxmlformats.org/officeDocument/2006/relationships/viewProps" Target="viewProps.xml"/>
  <Relationship Id="rId24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37468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388_ca_object_representations_media_4821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061_ca_object_representations_media_4360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519_ca_object_representations_media_4290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4.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464_ca_object_representations_media_4066_large15.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694_ca_object_representations_media_4032_large16.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486_ca_object_representations_media_3977_large17.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22_ca_object_representations_media_4802_large18.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470_ca_object_representations_media_4801_large19.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986_ca_object_representations_media_4715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576_ca_object_representations_media_4444_large20.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850_ca_object_representations_media_4426_large21.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918_ca_object_representations_media_4368_large22.jpg"/>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821_ca_object_representations_media_4800_large69.jpg"/>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931_ca_object_representations_media_4799_large70.jpg"/>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601_ca_object_representations_media_3295_large71.jpg"/>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998_ca_object_representations_media_3294_large72.jpg"/>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23.jpg"/>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754_ca_object_representations_media_4119_large24.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261_ca_object_representations_media_3955_large25.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875_ca_object_representations_media_3954_large26.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70_ca_object_representations_media_4786_large27.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393_ca_object_representations_media_4356_large28.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571_ca_object_representations_media_4714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019_ca_object_representations_media_4355_large29.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694_ca_object_representations_media_4354_large30.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14_ca_object_representations_media_4353_large31.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999_ca_object_representations_media_4072_large32.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045_ca_object_representations_media_4361_large33.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34.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35.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232_ca_object_representations_media_3892_large36.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679_ca_object_representations_media_3891_large37.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208_ca_object_representations_media_4362_large38.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54_ca_object_representations_media_4707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867_ca_object_representations_media_3918_large39.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09_ca_object_representations_media_4311_large40.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502_ca_object_representations_media_2651_large41.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66_ca_object_representations_media_2420_large42.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789_ca_object_representations_media_4364_large43.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963_ca_object_representations_media_4347_large44.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676_ca_object_representations_media_2507_large45.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658_ca_object_representations_media_3704_large46.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797_ca_object_representations_media_4823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877_ca_object_representations_media_3703_large47.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923_ca_object_representations_media_3325_large48.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815_ca_object_representations_media_3324_large49.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256_ca_object_representations_media_2170_large50.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635_ca_object_representations_media_4365_large51.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570_ca_object_representations_media_4363_large52.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660_ca_object_representations_media_3332_large53.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906_ca_object_representations_media_3331_large54.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523_ca_object_representations_media_4822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214_ca_object_representations_media_2679_large55.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983_ca_object_representations_media_2389_large56.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85_ca_object_representations_media_4643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864_ca_object_representations_media_4672_large57.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500_ca_object_representations_media_3686_large58.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173_ca_object_representations_media_3685_large59.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3_ca_object_representations_media_3300_large60.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565_ca_object_representations_media_3218_large61.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488_ca_object_representations_media_2141_large62.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676_ca_object_representations_media_4413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199_ca_object_representations_media_3203_large63.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557_ca_object_representations_media_3175_large64.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954_ca_object_representations_media_3174_large65.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617_ca_object_representations_media_2140_large66.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689_ca_object_representations_media_3125_large67.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468_ca_object_representations_media_4410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937_ca_object_representations_media_3124_large68.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s: local and European trends: #Power2Her (c:amaz:1422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t practice guide for gender equity in local government (c:amaz:13668)]]></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hn en Jane in Genderstad : rekening houden met gender : uitdaging en nieuwe kansen (c:amaz:5222)]]></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Gelijke Kansen 2001-2007 (c:amaz:5060)]]></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cueil extrascolaire en région bruxelloise (c:amaz:4989)]]></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tudio sobre la aplicación del mainstreaming en programas sociales en la ciudad de A Coruña (c:amaz:4805)]]></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libi-beleid en de gemeente (c:amaz:4734)]]></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vernance d'égalité des chances : comment faire des Fonds Structurels l'instrument de project financing du mainstreaming de genre (c:amaz:4536)]]></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terns for change : effective local partnerships, working for women? (c:amaz:4360)]]></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kaal gelijkekansenbeleid : een uitdaging voor gemeente en OCMW (c:amaz:4248)]]></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voor vrouwen in de politiek : gemeente- en provincieraadsverkiezingen 2000-2006 (c:amaz:4223)]]></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ER : een instrument voor lokaal beleid op maat van mannen en vrouwen (c:amaz:419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orandum de DéFI FEMMES pour les élections communales et provinciales du 14 octobre 2018 (c:amaz:13580)]]></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lokale emancipatie effecten rapportage als instrument voor het mainstreamen van het emancipatiebeleid bij de stad Kortrijk (c:amaz:4035)]]></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 gezinsritme in de politiek !' : code voor een open en gezinsvriendelijke politiek (c:amaz:3947)]]></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hn en Jane in Genderstad : gelijke kansen in het beleid : een praktijkvoorbeeld [studiedag] (c:amaz:3913)]]></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in het lokaal beleid : een uitdaging voor de uitwerking van een modern gemeentelijk burgerschap (c:amaz:10315)]]></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ans les politiques locales : un défi à relever pour une commune citoyenne (c:amaz:10314)]]></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ienamiddag vrouwen & sociale huisvesting : het belang van lokaal overleg in het (sociaal) woonbeleid : verslagboek (c:amaz:4356)]]></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3Rs tools for gender equality in local government : on gender mainstreaming and the 3R method in Swedish municipalities (c:amaz:4229)]]></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faam op straatnaam vrouwen maken naam (c:amaz:3744)]]></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STEM (c:amaz:13724)]]></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d'identification et d'évaluation des bonnes pratiques pour des actions d'égalité d'opportunités : résumé du rapport final (c:amaz:872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du CWEHF en vue des élections communales et provinciales du 14 octobre 2018 (c:amaz:13579)]]></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y of identification and assessment of good practiques on equal opportunity actions : final report summary (c:amaz:8723)]]></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ef zorg en werk de gelegenheid : een praktijkboek voor gemeenten om een project rond dagindeling mee te starten (c:amaz:7673)]]></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aaiboek voor een lokale actie : 'vrouwen in (plaatsnaam) ... óók van de partij' (c:amaz:5067)]]></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t uw dame in : studienamiddag rond vrouwen en politiek, 31 maart in Amazone (c:amaz:4410)]]></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au sein des communes bruxelloises : un nouveau rôle pour l'administration des pouvoirs locaux : l'application de l'arrêté royal du 27 février 1990 (c:amaz:4064)]]></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effectrapportage door gemeenten : model en praktijkvoorbeelden (c:amaz:3681)]]></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ctie volgens het 'model Asten' : evaluatie van een advertentiecampagne voor meer vrouwen in de gemeenteraden na maart 1998 (c:amaz:3650)]]></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 concrétiser la démocratie paritaire, donc la participation égale des hommes et des femmes à la gestion de la cité? (c:amaz:3541)]]></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 en extern gelijkekansenbeleid vanaf 1990 (c:amaz:3478)]]></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t uw dame in : voor een politieke cultuur waar vrouwen en mannen beter van worden : studienamiddag rond vrouwen en politiek (c:amaz:321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euwsbrief Stad en Gemeenten van Brussel-Hoofdstad (c:amaz:13567)]]></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uistregels voor een gelijke-kansenbeleid in elke gemeente (c:amaz:8570)]]></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s générales pour une politique d'égalité des chances dans chaque commune (c:amaz:8569)]]></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n stemmen af op de combinatie van arbeid en zorg (c:amaz:7674)]]></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het provinciaal en gemeentelijk gelijke-kansenbeleid in de provincie West-Vlaanderen : studiedag 18 november 1997 (c:amaz:4481)]]></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lace des femmes dans le développement des régions : 5e orientation (c:amaz:4336)]]></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zoek naar de samenstelling van de Raden van Bestuur van de Kortrijkse socio-culturele verenigingen en sportverenigingen (c:amaz:3479)]]></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tadsdelen in E (c:amaz:3221)]]></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t uw dame in : gedragscode voor een politieke cultuur op basis van gelijke kansen waar vrouwen en mannen beter van worden : handleiding bij de video (c:amaz:3217)]]></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t uw dame in [video] : voor een politieke cultuur waar vrouwen en mannen beter van worden : toneelstuk (c:amaz:3165)]]></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t uw dame in : voor een politieke cultuur waar vrouwen en mannen beter van worden : infomap bij toneelstuk 'Zet uw dame in' (c:amaz:316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 d'Union Ville et Communes de Bruxelles-Capitale (c:amaz:13566)]]></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égration de l'égalité des femmes et des hommes dans les activités courantes de l'administration locale : document cadre, rapport de synthèse (c:amaz:10005)]]></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gender equality in local government : a framework, synthesis report (c:amaz:10004)]]></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 in adviesraden : onderzoek naar de vrouwelijke vertegenwoordiging in gemeentelijke- en provinciale overleg- en adviesraden (c:amaz:3415)]]></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 een beleid op weg : analyse van het gelijke-kansenbeleid op verschillende bestuursniveaus : België (federaal, gemeenten, Vlaanderen, Wallonië) en de Europese Unie (c:amaz:3262)]]></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ion d'étude-conseil visant l'ancrage de la politique communale d'égalité des chances entre hommes et femmes : rapport final (c:amaz:3582)]]></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politiek : kansen voor vrouwen in de gemeente- en provinciepolitiek (c:amaz:2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publicatie gaan de Socialistische Vrouwen aan de hand van statistische gegevens de recentste evoluties (binnen de SP) na in de vertegenwoordiging van mannen en vrouwen in de politieke organen op provinciaal en gemeentelijk niveau. Als vergelijkingsbasis voor deze evaluatie dienen de verkiezingen van 9 oktober 1994. Eerst geeft men een overzicht van de politieke structuur van de gemeente en de provincie.]]></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ok vrouwen kiezen voor elkaar : persconferentie (c:amaz:88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map bevat de neerslag van de campagne voor het verkiezingsjaar 1994 naar aanleiding van de Internationale Vrouwendag op 8 maart 1994.Met deze affichecampagne lanceren de Socialistische Vrouwengroepen hun 'Stem Vrouw'-offensief voor de Europese, de provincie- en de gemeenteraadsverkiezingen.]]></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enpuntenprogramma voor gemeentelijk emancipatiebeleid (c:amaz:8566)]]></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e en dix objectifs pour une politique communale d'émancipation (c:amaz:8565)]]></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orama : participation des femmes dans la prise de décison politique au niveau régional et local (c:amaz:835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orandum 2018 : Élections communales et provinciales (c:amaz:13295)]]></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orama : participation of women in political decision-making at regional and local level (c:amaz:8349)]]></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lijk emancipatiebeleid in de praktijk (c:amaz:80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is een praktische handleiding voor het gemeentelijk emancipatiebeleid. Er werden algemene vuistregels geformuleerd met betrekking tot de methoden en strategieën die gebruikt kunnen worden voor de uitbouw van een gemeentelijk emancipatiebeleid.]]></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politique communale d'émancipation dans la pratique (c:amaz:80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is een praktische handleiding voor het gemeentelijk emancipatiebeleid. Er werden algemene vuistregels geformuleerd met betrekking tot de methoden en strategieën die gebruikt kunnen worden voor de uitbouw van een gemeentelijk emancipatiebeleid.]]></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aderno para la elaboración de planes municipales de acción positiva (c:amaz:4809)]]></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jlagen bij aanzettennota april 1994 'Kansenbeleid Heusden-Zolder' (c:amaz:2507)]]></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tal vrouwelijke kandidaten voor de gemeenteraadsverkiezingen van 9 oktober 1994 (c:amaz:1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jst in de vorm van tabellen met het aantal vrouwelijke kandidaten voor de gemeenteraadsverkiezingen van 9 oktober 1994 per gemeente, provincie en partij.]]></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op SP-lijsten : provincieraadsverkiezingen en gemeenteraadsverkiezingen, 9 oktober 1994 (c:amaz:12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Socialistische Vrouwen hebben de gegevens van alle vrouwelijke kandidaten op de verkiezingslijsten voor de gemeente en de provincie verzameld en verwerkt in dit document.]]></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 een seniorenvriendelijke gemeente (c:amaz:1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is verschenen n.a.v. de gemeenteraadsverkiezingen van oktober 1994 met de bedoeling zowel de partijen als de nieuwe mandatarissen aan te zetten om een gemeentelijk ouderenbeleid uit te stippelen. De brochure geeft een overzicht van mogelijke (en noodzakelijke) realisaties op gemeentelijk vlak die ervoor moeten zorgen dat de ouderen aan het maatschappelijk leven kunnen blijven participeren, dat zij lichamelijk en geestelijk in een zo goed mogelijke conditie blijven verkeren, en dat zij op een aanvaardbare en veilige manier kunnen leven.]]></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t uw dame in : een namiddag over een andere cultuur in de politiek (c:amaz:10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Stedelijke Emancipatieraad (SER) van Leuven wil de belangen verdedigen van de Leuvense vrouwen. Samen met het stadsbestuur wil de raad een beleidsvisie ontwikkelen over de emancipatie van vrouwen. De SER wil adviezen verlenen aan het College van Burgemeester en Schepenen, en de bevolking voorlichten en sensibiliseren rond het gemeentelijk emancipatiebeleid. De SER is pluralistisch en werkt met afgevaardigden uit allerlei groepen en organisaties. Ze richt zich ook tot burgers die niet tot een politieke partij, een Leuvense vereniging of instelling behoren. Tijdens deze namiddag wil de SER in het licht van de komende gemeenteraadsverkiezingen een bijdrage leveren in de discussie hoe vrouwen méér en op een andere wijze kunnen deelnemen aan het politieke gebeuren. daartoe stelde de SER een gedragscode op om vrouwvriendelijke voorwaarden in kaart te brengen.]]></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twerk voor een gemeentelijk gelijke kansenbeleid : algemene stichtingsvergadering, 1 april 1993 : persconferentie (c:amaz:5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 1 april 1993 werd op het Kabinet van Minister M. Smet het 'Netwerk voor een gemeentelijk gelijke kansenbeleid' opgericht. De installatie van dit netwerk ligt in het verlengde van een hele reeks acties inzake gemeentelijk emancipatiebelei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gemeenteraadsverkiezingen 2018: gelijkheid v/m/x: maak er ook lokaal werk van! (c:amaz:13251)]]></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twerk van gemeenten en OCMW's voor een gelijke kansenbeleid : tussentijds verslag van 15 september 1992 tot 15 september 1993 (c:amaz:3581)]]></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ion d'étude-conseil visant l'ancrage de la politique communale d'égalité de chances entre hommes et femmes: rapport final (c:amaz:3578)]]></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twerk voor een gemeentelijk gelijke kansenbeleid (c:amaz:80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 een aantal voorafgaandelijke projecten i.v.m. gemeentelijk gelijke kansenbeleid gaat men nu een stap verder : de groepering van alle afzonderlijke gemeenten in een netwerk van gemeenten en OCMW's. De oprichting van dit netwerk moet de verankering en verruiming van de verworven ervaring bevorderen.]]></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eau pour une politique communale d'égalité des chances (c:amaz:80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 een aantal voorafgaandelijke projecten i.v.m. gemeentelijk gelijke kansenbeleid gaat men nu een stap verder : de groepering van alle afzonderlijke gemeenten in een netwerk van gemeenten en OCMW's. De oprichting van dit netwerk moet de verankering en verruiming van de verworven ervaring bevorderen.]]></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ct '55+ vrouwen en gemeentebeleid' (c:amaz:3591)]]></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lijk emancipatiebeleid in opgang : verslag van de studiedag van 20 oktober 1992 (c:amaz:3577)]]></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plan o.l.v. Interne BegeleidingsCommissie (c:amaz:3476)]]></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lijk emancipatiebeleid : eindverslag van 6 december 1990 tot 7 december 1991 (c:amaz:5219)]]></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lijk emancipatiebeleid : eindverslag van 16 november 1990 tot 15 november 1991 (c:amaz:3580)]]></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cties in de overheidsdiensten : analytisch rapport voor de stad Kortrijk (c:amaz:347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raadsverkiezingen 14 oktober 2018: Stem gezin: actieplan voor de gemeenten (c:amaz:13132)]]></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ortrijk : profiel van de situatie inzake vrouwenemancipatie (c:amaz:3475)]]></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agenlijsten en resultaten van enquête kinderopvang, enquête hulpverlening, enquête 55+ vrouwen : verslag colloqium hulpverlening (c:amaz:3448)]]></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gemeentemandatarissen in cijfers (c:amaz:3855)]]></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lijk emancipatiebeleid : tussentijds verslag van 16 december 1989 tot 15 november 1990 (c:amaz:3579)]]></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emancipatie : rapport juni 1990 (c:amaz:3219)]]></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jzondere raadszitting van de vrouwelijke gemeentelijke mandatarissen van België : prijsuitreiking van de schoolwedstrijd 'Samen werken, samen winnen!' (c:amaz:8848)]]></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semblée extraordinaire des mandataires communales de Belgique : remise des prix du concours scolaire 'Travailler ensemble. Gagner ensemble!' (c:amaz:8847)]]></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aanvulling van de wet van...tot beperking met de helft van de devolutieve kracht van de lijststemmen en tot afschaffing van het onderscheid tussen kandidaat-titularissen en kandidaat-opvolgers voor de verkiezing van de provincie- en gemeenteraden en het Europees Parlement (c:amaz:9892)]]></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complétant la loi du...visant à réduire de moitié l'effet dévolutif des votes exprimés en case de tête et à supprimer la distinction entre candidats suppléants pour l'élection des conseils provinciaux et communaux et du Parlement Européen (c:amaz:9891)]]></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wijziging van de gemeentekieswet van 4 augustus 1932 en van de wet van 19 oktober 1921 tot regeling van de provincieraadsverkiezingen teneinde de devolutieve werking van de lijststem ongedaan te maken (c:amaz:988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pour la mise en oevre de plans de diversité dan les pouvoirs locaux bruxellois (c:amaz:14192)]]></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modifiant la loi électorale communale du 4 août 1932 et la loi du 19 octobre 1921 organique des élections provinciales en vue de supprimer l'effet dévolutif de la case de tête (c:amaz:9887)]]></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wijziging van de provinciewet en de nieuwe gemeentewet met het oog op een evenwichtige vertegenwoordiging van mannen en vrouwen in de bestendige deputatie en het college van burgemeester en schepenen (c:amaz:9884)]]></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tition de loi modifiant la loi provinciale et la nouvelle loi communale afin d'assurer la représentation équilibrée des hommes et des femmes au sein de la députation permanente et du collège des bourgemestre et échevins (c:amaz:9883)]]></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aanvulling van de wet van...tot beperking met de helft van de devolutieve kracht van de lijststemmen en tot afschaffing van het onderscheid tussen kandidaat-titularissen en kandidaat-opvolgers voor de verkiezing van de provincie- en gemeenteraden en het Europees Parlement (c:amaz:9882)]]></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complétant la loi du...visant à réduire de moitié l'effet dévolutif des votes exprimés en case de tête et à supprimer la distinction entre candidats suppléants pour l'élection des conseils provinciaux et communaux et du Parlement Européen (c:amaz:9881)]]></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ontwerp tot wijziging van artikel 23, § 1, van de gemeentekieswet en artikel 11, § 1, van de provinciekieswet, inzake de naam van vrouwelijke kandidaten (c:amaz:9880)]]></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loi modifiant l'article 23, § 1er, de la loi électorale communale et l'article 11, § 1er, de la loi électorale provinciale, en ce qui concerne le nom des femmes-candidates (c:amaz:9879)]]></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wijziging van artikel 23, §1, van de gemeentekieswet en artikel 11, §1, van de provinciekieswet, inzake de naam van vrouwelijke kandidaten (c:amaz:9817)]]></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modifiant l'article 23, §1er, de la loi électorale communale et l'article 11, §1er, de la loi électorale provinciale, en ce qui concerne le nom des femmes-candidates (c:amaz:9816)]]></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wijziging van artikel 73 van de nieuwe gemeentewet, betreffende het verbod voor bloed- en aanverwanten om in dezelfde gemeeteraad zitting te nemen (c:amaz:959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voor de toepassing van diversiteitsplannen bij de Brusselse plaatselijke besturen (c:amaz:14191)]]></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modifiant l'article 73 de la nouvelle loi communale en ce qui concerne l'interdiction, pour les parents et alliés, de siéger dans un même conseil communal (c:amaz:9596)]]></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neutralisering van de gevolgen van de lijststem bij gemeenteraads- en provincieraadsverkiezingen (c:amaz:88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oorstel beoogt de betekenis van de lijststem te beperken en het toewijzen van een zetel aan een kandidaat vooral door de kiezer zelf te laten bepalen. Het huidige systeem leidt ertoe dat slechts weinig vrouwen erin slagen een politiek mandaat te verwerven, hoewel vrouwen op alle lijsten bijzonder veel stemmen behalen.]]></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neutralisant les effects du vote de liste lors des élections communales et provinciales (c:amaz:88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oorstel beoogt de betekenis van de lijststem te beperken en het toewijzen van een zetel aan een kandidaat vooral door de kiezer zelf te laten bepalen. Het huidige systeem leidt ertoe dat slechts weinig vrouwen erin slagen een politiek mandaat te verwerven, hoewel vrouwen op alle lijsten bijzonder veel stemmen behalen.]]></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september 1998 : Wet tot wijziging van artikel 120bis van de nieuwe gemeentewet en tot invoeging van een artikel 50 bis in de provinciewet van 30 april 1836, strekkende tot een evenwichtige aanwezigheid van vrouwen en mannen in de gemeentelijke en provinciale adviesraden (c:amaz:8822)]]></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septembre 1998 : Loi modifiant l'article 120 bis de la nouvelle loi communale et insérant un article 50bis dans la loi provinciale du 30 avril 1836, en vue de promouvoir la présence équilibrée d'hommes et de femmes dans les conseils consultatifs communaux et provinciaux (c:amaz:8821)]]></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tudio de identificación y evaluación de buenas practicas en acciones de igualidad de oportunidades : resumen del informe final (c:amaz:8724)]]></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waarts mars voor meer vrouw/man-gelijkheid (c:amaz:5911)]]></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april 2006 : Omzendbrief betreffende de verkiezingen van 8 oktober 2006 : stand van zaken bij de voorbereiding van de verkiezingen en het gepland vormingsprogramma (c:amaz:5846)]]></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juli 2006 : Omzendbrief BB - 2006/08 : Verkiezingen van 8 oktober 2006 : Toelichtingen bij de organisatie en uitvoering van artikel 8 van de Provinciekieswet betreffende de verdeling van de kosten : Uitvoeringsbesluit van de Vlaamse Regering van 9 juni 2006 (c:amaz:5845)]]></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ce guide to gender equality and local development : sub-network n°3 (c:amaz:564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galité de genre : ma commune compte [Recommandations et aperçu de la matinée d'étude "Genre et politique communale : Bonnes pratiques" (20 septembre 2018, Bruxelles)] (c:amaz:1407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cueil extrascolaire : quels rôles peuvent jouer les communes pour répondre aux besoins des parents en matière d'accueil extrascolaire ? (c:amaz:13766)]]></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sertion socio-professionnelle des femmes défavorisées (c:amaz:5262)]]></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van het lokale overleg rond de buitenschoolse opvang (c:amaz:4700)]]></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t and conventional implementation studies : the state of a complex field of research (c:amaz:4653)]]></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in de praktijk : een overzicht van structuren en acties in het kader van het provinciaal en gemeentelijk gelijke kansenbeleid (c:amaz:3775)]]></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5+ vrouwen (c:amaz:3585)]]></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imte voor vrouwen (c:amaz:3584)]]></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eldvorming over vrouwen (c:amaz:3583)]]></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sala : driemaandelijks tijdschrift (c:amaz:3218)]]></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R ijvert voor een vrouwvriendelijke politieke cultuur (c:amaz:3190)]]></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het provinciaal en gemeentelijk gelijke-kansenbeleid in de provincie Oost-Vlaanderen (c:amaz:308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cueil de la petite enfance dans les communes (c:amaz:13747)]]></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het provinciaal en gemeentelijk gelijke-kansenbeleid in de provincie Antwerpen (c:amaz:3082)]]></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het provinciaal en gemeentelijk gelijke-kansenbeleid in de provincie Limburg (c:amaz:3081)]]></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het provinciaal en gemeentelijk gelijke-kansenbeleid in de provincie West-Vlaanderen (c:amaz:3080)]]></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het provinciaal en gemeentelijk gelijke-kansenbeleid in de provincie Vlaams-Brabant (c:amaz:3079)]]></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binnen de gemeente (c:amaz:2887)]]></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lijk gelijke kansenbeleid (c:amaz:28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discriminatie tussen mannen en vrouwen is al zo goed als onmogelijk geworden op juridisch vlak.  In de praktijk blijkt deze discriminatie  echter nog vaak reëel.  Een gemeentelijk emancipatiebeleid kan er toe bijdragen om de bestaande discriminatie ook in feite op te lossen.]]></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kale motor : lokale besturen als motor in een lokale draaischijf voor de werkgelgenheid (c:amaz:2751)]]></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kale besturen : een miskende partner in de ontplooiing van een integraal werkgelegenheidsbeleid (c:amaz:2750)]]></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het lokale en regionale politieke leven (c:amaz:2746)]]></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allochtonenbeleid (c:amaz:268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bouwen: memorandum van VIVA-SVV voor de gemeentelijke en provinciale verkiezingen op 14 oktober 2018 en voor de Vlaamse, Federale en Europese verkiezingen in 2019 (c:amaz:13677)]]></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zitsters Stedelijke Emancipatieraden : energiek en realistisch (c:amaz:25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oe ver staat het in Vlaanderen met het gemeentelijk emancipatiebeleid? 'Schoppenvrouw' ging praten met de voorzitsters van de gemeentelijke emancipatieraden te Antwerpen, Brugge, Leuven, Roeselaere en Sint-Niklaas.]]></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ntenvrouwen in onze gemeenten : welk beleid in Vlaanderen ? (c:amaz:23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eerslag van het tweede debat dat de Commissie Migranten van de Nederlandstalige Vrouwenraad organiseerde op 29 september 1994 in aansluiting op een onderzoek naar de aandacht van de Vlaams politieke partijen voor de migranten(vrouwen)problematiek. Ditmaal werd het gemeentelijk beleid ten aanzien van migrantenvrouwen onder de loep genomen. De politicae waren: Nahima Lanjri (Antwerpen 94), Leona Detiège (SP), Aviva Dierkx (VLD), Fatima Bali (AGALEV) en Annemie Van de Casteele (VU). Of de op het federaal en Vlaams niveau uitgestippelde beleidslijnen positief worden geinterpreteerd is maar de vraag.]]></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plus d'égalité femmes-hommes dans ma ville ou ma région (c:amaz:14229)]]></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istreaming, comment adapter votre communication à tous? (c:amaz:14190)]]></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ds van handistreaming op lokaal niveau (c:amaz:14189)]]></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u handistreaming au niveau local (c:amaz:14188)]]></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mmen op mannenmaat ? : meer vrouwen in de raad ! (c:amaz:12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dossier worden de provincie- en de gemeenteraadsverkiezingen van oktober '94 toegelicht. SV is van mening dat er meer kans is dat er een echt sociaal beleid wordt gevoerd als er meer vrouwen in de provincie- of gemeenteraad zitten.]]></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nergeweld : het kind als getuige : verslagen van het colloquium (24 november 2008) (c:amaz:11657)]]></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entre partenaires : enfant témoin : actes du colloque (24 novembre 2008) (c:amaz:11656)]]></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april 2006 : Besluit van de Waalse Regering tot bepaling van de onderscheidingstekens van de burgemeester en de schepenen [vertaling] (c:amaz:1132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en 2017 / Furia (c:amaz:13584)]]></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avril 2006 : Arrêté du Gouvernement wallon déterminant le signe distinctif des bourgmestres et échevins (c:amaz:11328)]]></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april 2006 : Erlass der Wallonischen Regierung zur Bestimmung des Erkennungszeichens der Bürgermeister und Schöffen (c:amaz:11327)]]></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uli 2005 : Gemeentedecreet (1) (c:amaz:11326)]]></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uillet 2006 : Décret communal (1) (c:amaz:11325)]]></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juli 2006 : Decreet houdende wijziging van de gemeentekieswet, gecoördineerd op 4 augustus 1932, de wet van 19 oktober 1921 tot regeling van de provincieraadsverkiezingen en de wet van 11 april 1994 tot organisatie van de geautomatiseerde stemming (1) (c:amaz:11324)]]></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juillet 2006 : Décret modifiant la loi électorale communale, coordonnée le 4 août 1932, la loi du 29 octobre 1921 organique des élections provinciales et la loi du 11 avril 1944 organisant le vote automatisé (1) (c:amaz:11323)]]></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februari 2006 : Decreet houdende wijziging van de Gemeentekieswet, gecoördineerd op 4 augustus 1932, de wet van 19 oktober 1921 tot regeling van de provincieraadsverkiezingen, de wet tot organisatie van de geautomatiseerde stemming van 11 april 1994 en het decreet van 7 mei 2004 houdende regeling van de controle van de verkiezingsuitgaven en de herkomst van de geldmiddelen voor de verkiezing van het Vlaams Parlement (1) (c:amaz:11322)]]></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février 2006 : Décret modifiant la Loi électorale communale, coordonnée le 4 août 1932, la loi du 19 octobre 1921 organique des élections provinciales, la loi du 11 avril 1994 organisant le vote automatisé et le décret du 7 mai 2004 réglant le contrôle des dépenses électorales et l'origine des fonds engagés pour l'élection du Parlement flamand (1) (c:amaz:11321)]]></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juni 2006 : Decreet tot wijziging van het gemeentedecreet van 15 juli 2005 (1) (c:amaz:11320)]]></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juin 2006 : Décret modifiant le décret communal du 15 juillet 2005 (1) (c:amaz:1131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discriminatory violence at the local level: practices and recommendations (c:amaz:13517)]]></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juni 2006 : Besluit van de Waalse Regering betreffende de kiesverrichten voor de gemeenteraads-, provincieraads- en sectorraadsverkiezingen [vertaling] (c:amaz:11304)]]></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juin 2006 : Arrêté du Gouvernement wallon relatif aux opérations électorales en vue des élections communales, provinciales et de secteurs (c:amaz:11303)]]></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pour l'intégration de l'égalité des sexes dans les politiques locales (c:amaz:11101)]]></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laration mondiale de IULA sur les femmes dans le gouvernement local (c:amaz:10458)]]></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ULA worldwide declaration on women in local government (c:amaz:1045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lijke mantelzorg: premies: dossier stand van zaken Vlaanderen (c:amaz:1335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raadsverkiezingen 2018 : 10 punten voor een goed lokaal gelijkekansenbeleid v/m (c:amaz:1306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raadsverkiezingen 2018 : memorandum voor een goed lokaal gelijkekansenbeleid v/m (c:amaz:1306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hés publics : un levier vers l'égalité ? [Actes du colloque "Genre et marchés publics" du 20 octobre 2016] (c:amaz:1416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bility and sustainability in terms of gender perspective in metropolitan areas [Conclusions of the workshop, Barcelona, 6 July 2016] (c:amaz:1366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gelijkheid: ook in mijn gemeente [Aanbevelingen en inzichten van de studievoormiddag "Genderbeleid in het lokale bestuur: goede praktijken", Brussel, 20 september 2018] (c:amaz:1407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espace public: guide référentiel: les questions à se poser et les indicateurs pertinents à construire pour un environnement urbain égalitaire. (c:amaz:1366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espace public [Les actes de la journée du 13 octobre 2015] (c:amaz:1366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g Cities and Women: The Importance of Gender Mainstreaming in Local Policies (c:amaz:1366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dans les communes wallonnes : synthèse des bonnes pratiques (c:amaz:1330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une participation égalitaire des femmes et des hommes à la vie de Montréal [Plan d'action 2015-2018] (c:amaz:1367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vrouwen en mannen op lokaal niveau : een toolkit voor de planning en monitoring van beleid en praktijk [Proefproject voor de ontwikkeling van indicatoren voor het meten van de implementatie van het Europees charter voor gelijkheid van vrouwen en mannen op lokaal niveau] (c:amaz:1356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femmes et des hommes dans la vie locale [Boîte à outils pour programmer et suivre les politiques et les pratiques] (c:amaz:1356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demecum genderbudgeting, Brusselse ervaringen : gemeentelijke begroting (c:amaz:1292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de-mecum gender budgeting, expériences bruxelloises : budgets communaux (c:amaz:1292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une participation égalitaire des femmes et des hommes à la vie de Montréal [Bilan du plan d'action 2008-2012] (c:amaz:1367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verkiezingen 2019 (c:amaz:1404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professionnelle Femmes-Hommes dans les 19 communes : défis et perspectives : le cas de la prévention : actes du colloque 19 février 2014 (c:amaz:1298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ctions communales et provinciales : 2012 (c:amaz:762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emme dans la sphère communale (c:amaz:13606)]]></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pace public, genre et sentiment d'insecurité : développer des pistes pour les politiques bruxelloises d'urbanisme : rapport final 30-10-2012 (c:amaz:747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cus op gezinsvriendelijke gemeenten : speerpunten volgens gezinnen (c:amaz:7138)]]></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welijksintenties : interview en onderzoek (c:amaz:712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tréal, une ville pluri... elles : Trousse d'animation sur l'égalité entre les femmes et les hommes à Montréal [Fascicules, thématiques, activités] (c:amaz:1367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made easy [Practical advice for more gender equality in the Vienna City Administration] (c:amaz:1365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bruxelloises issues de l'immigration : entre représentants politiques et femmes issues de l'immigration : un relais pour sortir de la précarité (c:amaz:7266)]]></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se vrouwen uit migratie : tussen politieke vertegenwoordigers en migrantenvrouwen in Brussel : een manier om aan de kwetsbaarheid te ontsnappen : postkaarten (c:amaz:1261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cal equality : going the distance to achieve gender equality [CEMR position paper and action plan [June 2018]] (c:amaz:1423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bruxelloises issues de l'immigration : entre représentants politiques et femmes issues de l'immigration : un relais pour sortir de la précarité : cartes postales (c:amaz:1261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67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nergeweld : lokale oplossingen voor een globaal probleem (c:amaz:11825)]]></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67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entre partenaires : des réponses locales à une problématique globale (c:amaz:1182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life balance, family and gender policies : international conference Sabadell, February 7th and 8th 2008 (c:amaz:636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38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M Lokaal : toolkit voor gelijke kansen (c:amaz:604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pour un environnement paisible et sécuritaire à Montréal (c:amaz:1367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une participation égalitaire des femmes et des hommes à la vie de Montréal [Politique avril 2008] (c:amaz:1367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ot Gelijk : gelijke kansen als mainstreaming in het lokale beleid (c:amaz:1184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éflexe Égalité : mainstreaming de l'égalité des chances dans la vie locale (c:amaz:11843)]]></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ésultats des élections communales du 8 octobre 2006 à Bruxelles (c:amaz:607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locale: aller jusqu'au bout pour atteindre l'égalité femmes-hommes [Prise de position et plan d'action du CCRE [juin 2018]] (c:amaz:14232)]]></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rofil des élus et des candidats francophones aux élections fédérales du 10 juin 2007 (c:amaz:607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ésultats des élections communales du 8 octobre 2006 en Wallonie (c:amaz:6006)]]></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erche - action concernant la mise en place et le suivi de marches exploratoires : rapport final 2006 (c:amaz:7516)]]></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une politique communale et provinciale d'égalité entre les hommes et les femmes (c:amaz:7151)]]></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of intents for equal citizenship (c:amaz:7059)]]></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wer met flower : wegwijs voor vrouwen in de politiek (c:amaz:6549)]]></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lokaal : de 10 punten van de Nederlandstalige Vrouwenraad voor een beter lokaal gelijkekansenbeleid v/m (c:amaz:6453)]]></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gemeente- en provincieraadsverkiezingen, 8 oktober 2006 (c:amaz:6452)]]></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éformes en vigueur pour les élections communales et provinciales du 8 octobre 2006 (c:amaz:5967)]]></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de-mecum de l'élu local (c:amaz:589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orandum pour des communes et provinces plus justes, solidaires et équitables : Élections communales et provinciales 2018 (c:amaz:13973)]]></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rbanismo y género : una visión necesaria para todos (c:amaz:58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main goal of the book is to foster the awareness on urbanism and gender issues, in order to promote a new urbanism wich integrate the values of a more equalitarian and fair society. Contains: by Isabel Velázquez; by Isabel Segura Soriano; by Daphne Spain; by Anna Bofill Levi; by Emmy Galama-Rommerts; by Carme Miralles-Guasch; by Jeff Turner and Margaret Grieco; by María-Ángeles Durán; by Liisa Horelli; by Marta Román Rivas; by Monika Jaeckel and Marieke van Geldermalsen; by Teresa del Valle; by Anne Michaud; e by Carlos Hernández-Pezzi]]></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rbanism & gender : a necessary vision for all (c:amaz:14003)]]></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06 van de Raad van de Gelijke Kansen voor Mannen en Vrouwen over de gevolgen van de nieuwe decretale regelgevingen bij de gemeente- en provincieraadsverkiezingen (c:amaz:12590)]]></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06 du Conseil de l'Egalité des Chances entre Hommes et Femmes sur les conséquences des nouvelles dispositions décrétales pour les élections communales et provinciales (c:amaz:12589)]]></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Europees charter voor gelijkheid van vrouwen en mannen op lokaal vlak (c:amaz:11662)]]></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van het lokale gelijkekansenbeleid van de Federale Regering van België (c:amaz:11259)]]></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de la politique locale d'égalité des chances du pouvoir fédéral en Belgique (c:amaz:11258)]]></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dget local : potentiel d'intégration de l'approche genre au Maroc (c:amaz:6227)]]></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771 du Conseil Wallon de l'Egalité entre Hommes et femmes sur le projet de réforme de la démocratie représentative au sein des pouvoirs locaux (c:amaz:5391)]]></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lle pour l'égalité : une méthodologie et de bonnes pratiques pour l'égalité des hommes et des femmes (c:amaz:1109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t practice guide for gender equity in local government (c:amaz:13733)]]></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town for equality : a methodology and good practices for equal opportunities between women and men (c:amaz:11091)]]></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power and the problem of gender equality policy implementation (c:amaz:5611)]]></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tribution saint-gilloise au lancement des Etats généraux de la famille : actes du colloque (c:amaz:4985)]]></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ds voor het integreren van gelijkheid m/v in het lokale beleid (c:amaz:11102)]]></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to the integration of gender equality in local government policies (c:amaz:11100)]]></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ville à la mesure des femmes : le rôle des municipalités dans l'atteinte de l'égalité entre femmes et hommes (c:amaz:10983)]]></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city tailored to women : the role of municipal governments in achieving gender equality (c:amaz:10982)]]></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ces and gender audit : tools for local policy (c:amaz:5389)]]></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community development (c:amaz:4778)]]></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75 van de Raad van de Gelijke Kansen voor Mannen en Vrouwen van 17 oktober 2003 betreffende de veiligheids- en preventiecontracten (c:amaz:1052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raadsverkiezingen 2018: uitdagingen voor een volgend gemeentebestuur (c:amaz:13730)]]></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75 du Conseil de l'Egalité des Chances entre Hommes et Femmes du 17 octobre 2003 relatif aux contrats de sécurité et de prévention (c:amaz:10523)]]></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ctualiteit van diversiteit : het gemeentelijk beleid onder de loep (c:amaz:5599)]]></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ouvière, ... pour les femmes (c:amaz:4443)]]></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rreinwinst voor bedrijvigheid : duurzaamheid en de combinatie van arbeid en zorg op bedrijventerreinen : een vernieuwende aanpak (c:amaz:7675)]]></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Expertmeeting 'Diversiteit en de gemeentelijke organisaties', 24 april 2001 (c:amaz:5298)]]></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 @ travail : la femme, entre vie professionnelle et vie privée (c:amaz:4515)]]></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politiek!? : studiedag, 27 maart 2001 (c:amaz:4491)]]></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een gelijkekansenbeleid (m/v) in Oostende... beleidsvoorstellen 2001-2006 (c:amaz:4351)]]></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c:amaz:4285)]]></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governance : making the Structural Funds a project financing tool for gender mainstreaming : compendium in English for the dissemination of the Linda II-project (c:amaz:2)]]></a:t>
            </a:r>
          </a:p>
        </p:txBody>
      </p:sp>
    </p:spTree>
  </p:cSld>
  <p:clrMapOvr>
    <a:masterClrMapping/>
  </p:clrMapOvr>
</p:sld>
</file>

<file path=ppt/theme/theme1.xml><?xml version="1.0" encoding="utf-8"?>
<a:theme xmlns:a="http://schemas.openxmlformats.org/drawingml/2006/main" name="Theme91">
  <a:themeElements>
    <a:clrScheme name="Theme9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244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2024-05-10T16:26:53Z</dcterms:created>
  <dcterms:modified xsi:type="dcterms:W3CDTF">2024-05-10T16:26:53Z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