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presProps" Target="presProps.xml"/>
  <Relationship Id="rId22" Type="http://schemas.openxmlformats.org/officeDocument/2006/relationships/viewProps" Target="viewProps.xml"/>
  <Relationship Id="rId2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575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ocumentIcon321.jpg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ctes de la Conférence ministérielle européenne sur l'égalité entre les femmes et les hommes, Strasbourg, 4 mars 1986 (c:amaz:9255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galité juridique entre femmes et hommes dans la Communauté européenne : actes du colloque européen organisé à Bruxelles et Louvain-la-Neuve (21-24 mai 1985). Vol. I : Rapports généraux (c:amaz:6305)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rouwen tussen wetenschap en beleid (c:amaz:4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de uitgesproken door M. Triest op 25 april 1986 aan de Universiteit van Amsterdam ter gelegenheid van het aanvaarden van het ambt van Bijzonder Hoogleraar Werkgelegenheidsvraagstukken binnen het emancipatiebeleid.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specific training needs of immigrant women : existing and recommended measures to fulfill them (c:amaz:3559)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lassewerk : sociaal-ekonomische verschillen in de samenwerking tussen vrouwen met verschillende achtergronden (c:amaz:2843)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lijke beloning en behandeling van mannen en vrouwen : informatiedag voor de juridische wereld 13.12.1985 (c:amaz:14278)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ull equality and rights of Women are ensured in the DRA : text of the speech of Comrade Najib, General Secretary of the PDPA CC deliverd at the 6th Plenum of the ALL-Afghanistan Women's Council [August 6, 1986]. (c:amaz:13802)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32004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n aux stéréotypes ! Vaincre le sexisme dans les livres pour enfants et les manuels scolaires (c:amaz:13529)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x collega ? Ex-collega (c:amaz:1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chure in kader van campagne tegen 'ongewenst seksueel gedrag op de werkplaats'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ossier sex collega? Ex-collega : een dossier over ongewenst sexueel gedrag op het werk (c:amaz:1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bedoeling van deze brochure is in samenwerking met werkgevers, werknemers, vakbonden en vrouwenorganisaties het probleem 'ongewenst seksueel gedrag op het werk' bespreekbaar te make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ceedings of the European Ministerial Conference on equality between women and men, Strasbourg, 4 March 1986 (c:amaz:9254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tratégies prospectives d'action de Nairobi pour la promotion de la femme : adoptées par la Conférence mondiale chargée d'examiner et d'évaluer les résultats de la Décennie des Nations Unies pour la femme : égalité, développement et paix, Nairobi, 15-26 juillet 1985 (c:amaz:9234)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galité des chances pour les femmes : 2e programme communautaire à moyen terme 1986-1990 (c:amaz:8924)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dans la vie locale et régionale : participation égalitaire des femmes à la détermination des politiques au niveau des collectivités territoriales, Athènes (Grèce), 10-12 septembre 1986 (c:amaz:8647)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omen in local and regional life : equal participation by women in policy-making at local and regional level, Athens (Greece), 10-12 September 1986 (c:amaz:8646)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u Comité pour l'élimination de la discrimination à l'égard des femmes : Cinquième session : Assemblée Générale documents officiels : quarante et unième session : supplément n° 45 (A/41/45) (c:amaz:7013)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urope sociale : nouvelles technologies et changement social - dix ans de politique communautaire en faveur de l'égalité entre les hommes et les femmes : supplément 2/86 (c:amaz:6997)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galité juridique entre femmes et hommes dans la Communauté européenne : actes du colloque européen organisé à Bruxelles et Louvain-la-Neuve (21-24 mai 1985). Vol. II : Rapports nationaux (c:amaz:630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7">
  <a:themeElements>
    <a:clrScheme name="Theme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2024-05-18T14:07:10Z</dcterms:created>
  <dcterms:modified xsi:type="dcterms:W3CDTF">2024-05-18T14:07:10Z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