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presProps" Target="presProps.xml"/>
  <Relationship Id="rId36" Type="http://schemas.openxmlformats.org/officeDocument/2006/relationships/viewProps" Target="viewProps.xml"/>
  <Relationship Id="rId3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4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gewild? : dossier politionele interventie (c:amaz:9827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quality in law between men and women in the European Community : textbook (c:amaz:8523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gnité de la femme dans le monde du travail : rapport sur le problème du harcèlement sexuel dans les états membres des Communautés Européennes (c:amaz:8520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dignity of women at work : a report on the problem of sexual harrassment in the member states of the European Communities (c:amaz:8519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pour l'élimination de la discrimination à l'égard des femmes : Sixième session : Assemblée Générale documents officiels : quarante-deuxième session : supplément n° 38 (A/42/38) (c:amaz:7012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es en voorkeuren ten aanzien van een aantal beleidsmaatregelen, inzake gezinsarbeid en betaalde arbeid : C.B.G.S.-Werkdocument nr. 50, 1987 (c:amaz:7005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e kansen voor de vrouwen (c:amaz:6991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Nordic Bryt-project : project to break the sex segregation of the labour market (c:amaz:6965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et vie familiale, de nouveaux équilibres à construire (c:amaz:6910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tting the agenda : report of the consulations on the national agenda for women 1986 (c:amaz:6870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2 van 21 september 1987 betreffende de gelijkschakeling van de pensioenleeftijd van mannen en vrouwen (c:amaz:678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olence voulue? : dossier d'intervention de police (c:amaz:982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quité d'emploi pour les femmes des minorités visibles guide à l'intention des employeurs (c:amaz:6469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sur l'élimination de toutes les formes de discrimination à l'égard des femmes : examen des rapports présentés par les états parties en vertu de l'article 18 de la convention : rapports initiaux des Etats parties : Belgique [CEDAW/C/5/Add.53] (c:amaz:6404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s n°1, 1986-1987 / ONEm. Formation Professionnelle. Réseau Egalité (c:amaz:5199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C equal value manual : using job evaluation to eliminate sex discrimination in pay (c:amaz:5138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de l'aide aux personnes et aux familles confrontées à un problème d'inceste (c:amaz:4407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ngo !? : subsidiëringsmogelijkheden voor vrouwengroepen (c:amaz: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verzicht van de bestaande subsidiëringsmogelijkheden voor vrouwengroepen in België.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otie van gelijke toegangskansen tot de nieuwe technologieën (c:amaz:3592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lpverlening bij seksueel misbruik van kinderen in het gezin in Nederland en Vlaanderen (c:amaz:3155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in de Belgische samenleving 1987 (c:amaz:3107)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aanvraag van Mevrouw M. Smet, Staatssecretaris voor Maatschappelijke Emancipatie, m. b. t. de gelijkschakeling van de pensioenleeftijd van mannen en vrouwen : advies nr. 858 (c:amaz:1226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e la conférence sur les femmes dans la vie locale et régionale : participation égalitaire des femmes à la détermination des politiques au niveau des collectivités territoriales, Athènes (Grèce), 10-12 septembre 1986 (c:amaz:9257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nde d'avis de Madame M. Smet, Sécretaire d'Etat à l'Emancipation sociale, concernant l'égalisation de l'âge de la pension des hommes et des femmes : avis n° 858 (c:amaz:12267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e kansen voor jongens en meisjes bij studie- en beroepskeuze (c:amaz:10115)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alité des chances pour les garçons et les filles lors du choix des études et de la profession (c:amaz:1011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eedings of the conference on women in local and regional life : equal participation by women in policy-making at local and regional life, Athens (Greece), 10-12 September 1986 (c:amaz:925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gewild? : algemene informatiebrochure over geweld : hoe jezelf beschermen? Wie zijn de slachtoffers? Wat kun je er aan doen? (c:amaz:852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olence voulue? : brochure d'information générale sur la violence : la violence. Comment nous défendre? Comment venir en aide aux victimes? (c:amaz:852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gewild ? : eerste hulp voor slachtoffers van geweld (c:amaz:852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olence voulue ? : première aide à porter aux victimes de la violence (c:amaz:8525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juridique entre femmes et hommes dans la Communauté Européenne : recueil de textes (c:amaz:85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2024-05-19T03:10:06Z</dcterms:created>
  <dcterms:modified xsi:type="dcterms:W3CDTF">2024-05-19T03:10:06Z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